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64"/>
  </p:notesMasterIdLst>
  <p:sldIdLst>
    <p:sldId id="256" r:id="rId2"/>
    <p:sldId id="257" r:id="rId3"/>
    <p:sldId id="258" r:id="rId4"/>
    <p:sldId id="259" r:id="rId5"/>
    <p:sldId id="267" r:id="rId6"/>
    <p:sldId id="266" r:id="rId7"/>
    <p:sldId id="278" r:id="rId8"/>
    <p:sldId id="279" r:id="rId9"/>
    <p:sldId id="260" r:id="rId10"/>
    <p:sldId id="261" r:id="rId11"/>
    <p:sldId id="268" r:id="rId12"/>
    <p:sldId id="269" r:id="rId13"/>
    <p:sldId id="262" r:id="rId14"/>
    <p:sldId id="263" r:id="rId15"/>
    <p:sldId id="270" r:id="rId16"/>
    <p:sldId id="280" r:id="rId17"/>
    <p:sldId id="281" r:id="rId18"/>
    <p:sldId id="282" r:id="rId19"/>
    <p:sldId id="283" r:id="rId20"/>
    <p:sldId id="284" r:id="rId21"/>
    <p:sldId id="271" r:id="rId22"/>
    <p:sldId id="272" r:id="rId23"/>
    <p:sldId id="285" r:id="rId24"/>
    <p:sldId id="287" r:id="rId25"/>
    <p:sldId id="286" r:id="rId26"/>
    <p:sldId id="288" r:id="rId27"/>
    <p:sldId id="289" r:id="rId28"/>
    <p:sldId id="273" r:id="rId29"/>
    <p:sldId id="264" r:id="rId30"/>
    <p:sldId id="265" r:id="rId31"/>
    <p:sldId id="274" r:id="rId32"/>
    <p:sldId id="275" r:id="rId33"/>
    <p:sldId id="291" r:id="rId34"/>
    <p:sldId id="276" r:id="rId35"/>
    <p:sldId id="292" r:id="rId36"/>
    <p:sldId id="277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290" r:id="rId6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37508ECF-31F6-4F68-966E-28316F40A062}">
          <p14:sldIdLst>
            <p14:sldId id="256"/>
          </p14:sldIdLst>
        </p14:section>
        <p14:section name="Content" id="{A317B46A-CDEB-4DEC-8A6D-84CB355606C0}">
          <p14:sldIdLst>
            <p14:sldId id="257"/>
          </p14:sldIdLst>
        </p14:section>
        <p14:section name="Introduce" id="{93DB13E1-B76E-44CB-8A87-053922FB9F8F}">
          <p14:sldIdLst>
            <p14:sldId id="258"/>
            <p14:sldId id="259"/>
            <p14:sldId id="267"/>
            <p14:sldId id="266"/>
            <p14:sldId id="278"/>
            <p14:sldId id="279"/>
          </p14:sldIdLst>
        </p14:section>
        <p14:section name="Target Analysis" id="{FEC88199-B7C3-49A0-83C0-ADC1C2DEFF76}">
          <p14:sldIdLst>
            <p14:sldId id="260"/>
            <p14:sldId id="261"/>
            <p14:sldId id="268"/>
            <p14:sldId id="269"/>
          </p14:sldIdLst>
        </p14:section>
        <p14:section name="Bench Marking" id="{7BF8D409-1E50-463E-BD4A-17F4E064A86E}">
          <p14:sldIdLst>
            <p14:sldId id="262"/>
            <p14:sldId id="263"/>
            <p14:sldId id="270"/>
            <p14:sldId id="280"/>
            <p14:sldId id="281"/>
            <p14:sldId id="282"/>
            <p14:sldId id="283"/>
            <p14:sldId id="284"/>
            <p14:sldId id="271"/>
            <p14:sldId id="272"/>
            <p14:sldId id="285"/>
            <p14:sldId id="287"/>
            <p14:sldId id="286"/>
            <p14:sldId id="288"/>
            <p14:sldId id="289"/>
            <p14:sldId id="273"/>
          </p14:sldIdLst>
        </p14:section>
        <p14:section name="Renewal Concept" id="{9EA5E5D6-9A25-4AD1-9A11-FC4B219C9674}">
          <p14:sldIdLst>
            <p14:sldId id="264"/>
            <p14:sldId id="265"/>
            <p14:sldId id="274"/>
            <p14:sldId id="275"/>
            <p14:sldId id="291"/>
            <p14:sldId id="276"/>
            <p14:sldId id="292"/>
            <p14:sldId id="277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  <p14:sldId id="315"/>
            <p14:sldId id="316"/>
            <p14:sldId id="317"/>
            <p14:sldId id="29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6282F"/>
    <a:srgbClr val="999999"/>
    <a:srgbClr val="111111"/>
    <a:srgbClr val="EC3A3B"/>
    <a:srgbClr val="666666"/>
    <a:srgbClr val="333333"/>
    <a:srgbClr val="7725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43" autoAdjust="0"/>
  </p:normalViewPr>
  <p:slideViewPr>
    <p:cSldViewPr snapToGrid="0">
      <p:cViewPr varScale="1">
        <p:scale>
          <a:sx n="80" d="100"/>
          <a:sy n="80" d="100"/>
        </p:scale>
        <p:origin x="739" y="53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998BCB-627E-40C6-93D6-3A1930084B3D}" type="datetimeFigureOut">
              <a:rPr lang="ko-KR" altLang="en-US" smtClean="0"/>
              <a:t>2023-02-06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D620F2-5198-46C9-8CA1-50142354C2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92570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fi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F4690D-1683-38F3-1095-34B6CD3289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B338DDC-D657-C28F-26D6-4267A24A3E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FFAF8B5-AF4D-A340-C2BC-47ECB831B0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E9BC9-5191-44DC-92D8-8F530D70D3A2}" type="datetime1">
              <a:rPr lang="ko-KR" altLang="en-US" smtClean="0"/>
              <a:t>2023-02-06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EC239FA-0E81-AB6B-C8AD-3AB5DD963A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RENEWAL CONCEPT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DCE3B6E-719B-E7A5-596E-57DF0F743D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4B3E9-A460-4EAD-8652-82AAB6AF3C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51946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4FCAD9F-0305-AEF5-405B-7B4AC6676F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A43BE3-6338-4679-9788-BE1C2EA08E95}" type="datetime1">
              <a:rPr lang="ko-KR" altLang="en-US" smtClean="0"/>
              <a:t>2023-02-06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88CB61A-293D-9C76-683A-9075906690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RENEWAL CONCEPT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92649E3-9082-FBE0-1BCE-6A59DE50A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4B3E9-A460-4EAD-8652-82AAB6AF3C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58915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평행 사변형 14">
            <a:extLst>
              <a:ext uri="{FF2B5EF4-FFF2-40B4-BE49-F238E27FC236}">
                <a16:creationId xmlns:a16="http://schemas.microsoft.com/office/drawing/2014/main" id="{655788F3-8E45-F3A0-D6AC-93D1FE3BF191}"/>
              </a:ext>
            </a:extLst>
          </p:cNvPr>
          <p:cNvSpPr/>
          <p:nvPr userDrawn="1"/>
        </p:nvSpPr>
        <p:spPr>
          <a:xfrm>
            <a:off x="109451" y="3403846"/>
            <a:ext cx="5318525" cy="2761951"/>
          </a:xfrm>
          <a:prstGeom prst="parallelogram">
            <a:avLst>
              <a:gd name="adj" fmla="val 78167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8D48A33-DE00-06F0-9303-1525B523A05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90" t="-1348" r="22788" b="-1"/>
          <a:stretch/>
        </p:blipFill>
        <p:spPr>
          <a:xfrm>
            <a:off x="4145604" y="-92412"/>
            <a:ext cx="5836596" cy="6950412"/>
          </a:xfrm>
          <a:prstGeom prst="chevron">
            <a:avLst>
              <a:gd name="adj" fmla="val 42833"/>
            </a:avLst>
          </a:prstGeom>
          <a:effectLst>
            <a:outerShdw blurRad="177800" dist="165100" dir="10680000" algn="r" rotWithShape="0">
              <a:prstClr val="black">
                <a:alpha val="24000"/>
              </a:prstClr>
            </a:outerShdw>
          </a:effectLst>
        </p:spPr>
      </p:pic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40BA92A-266A-BFDA-13B3-AC5CEEEC47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87676-A688-48AC-9C30-B9E74655834C}" type="datetime1">
              <a:rPr lang="ko-KR" altLang="en-US" smtClean="0"/>
              <a:t>2023-02-06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90AE7CE-BAC7-3452-B55D-68FE31A8DD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RENEWAL CONCEPT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937BD9B-3D3B-3C25-942B-9478BA4258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4B3E9-A460-4EAD-8652-82AAB6AF3C3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평행 사변형 8">
            <a:extLst>
              <a:ext uri="{FF2B5EF4-FFF2-40B4-BE49-F238E27FC236}">
                <a16:creationId xmlns:a16="http://schemas.microsoft.com/office/drawing/2014/main" id="{D46FDB64-EC43-7AFB-9317-04C6C88C181D}"/>
              </a:ext>
            </a:extLst>
          </p:cNvPr>
          <p:cNvSpPr/>
          <p:nvPr userDrawn="1"/>
        </p:nvSpPr>
        <p:spPr>
          <a:xfrm flipH="1">
            <a:off x="3659220" y="0"/>
            <a:ext cx="1545077" cy="1887166"/>
          </a:xfrm>
          <a:prstGeom prst="parallelogram">
            <a:avLst>
              <a:gd name="adj" fmla="val 85786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평행 사변형 9">
            <a:extLst>
              <a:ext uri="{FF2B5EF4-FFF2-40B4-BE49-F238E27FC236}">
                <a16:creationId xmlns:a16="http://schemas.microsoft.com/office/drawing/2014/main" id="{6F49623F-CFE1-394B-019B-7581979D5B25}"/>
              </a:ext>
            </a:extLst>
          </p:cNvPr>
          <p:cNvSpPr/>
          <p:nvPr userDrawn="1"/>
        </p:nvSpPr>
        <p:spPr>
          <a:xfrm flipH="1">
            <a:off x="9259110" y="2023353"/>
            <a:ext cx="1209474" cy="1274324"/>
          </a:xfrm>
          <a:prstGeom prst="parallelogram">
            <a:avLst>
              <a:gd name="adj" fmla="val 80749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D3BE817-B0B4-6702-4D43-34C77EFCED48}"/>
              </a:ext>
            </a:extLst>
          </p:cNvPr>
          <p:cNvSpPr txBox="1"/>
          <p:nvPr userDrawn="1"/>
        </p:nvSpPr>
        <p:spPr>
          <a:xfrm>
            <a:off x="2060495" y="2197495"/>
            <a:ext cx="277075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/>
              <a:t>Introduce</a:t>
            </a:r>
            <a:endParaRPr lang="ko-KR" altLang="en-US" sz="4400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12C6DF0-045D-371E-FC09-E8352B97D22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172736">
            <a:off x="7791339" y="640895"/>
            <a:ext cx="1902901" cy="50564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9B43B28-3A51-67EA-03EA-C687756C2E0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8036" y="5325312"/>
            <a:ext cx="894513" cy="894513"/>
          </a:xfrm>
          <a:prstGeom prst="rect">
            <a:avLst/>
          </a:pr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D29A2FBB-1FE2-F6E0-4082-8763D8328A08}"/>
              </a:ext>
            </a:extLst>
          </p:cNvPr>
          <p:cNvGrpSpPr/>
          <p:nvPr userDrawn="1"/>
        </p:nvGrpSpPr>
        <p:grpSpPr>
          <a:xfrm>
            <a:off x="368067" y="875508"/>
            <a:ext cx="1788572" cy="2295690"/>
            <a:chOff x="279638" y="269915"/>
            <a:chExt cx="1788572" cy="2295690"/>
          </a:xfrm>
        </p:grpSpPr>
        <p:sp>
          <p:nvSpPr>
            <p:cNvPr id="13" name="다이아몬드 12">
              <a:extLst>
                <a:ext uri="{FF2B5EF4-FFF2-40B4-BE49-F238E27FC236}">
                  <a16:creationId xmlns:a16="http://schemas.microsoft.com/office/drawing/2014/main" id="{23845552-7F38-3190-1430-99B767B9ED73}"/>
                </a:ext>
              </a:extLst>
            </p:cNvPr>
            <p:cNvSpPr/>
            <p:nvPr userDrawn="1"/>
          </p:nvSpPr>
          <p:spPr>
            <a:xfrm>
              <a:off x="438779" y="474177"/>
              <a:ext cx="1470291" cy="1887166"/>
            </a:xfrm>
            <a:prstGeom prst="diamond">
              <a:avLst/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DDBF703-C396-020B-06FF-BFCB08178D9D}"/>
                </a:ext>
              </a:extLst>
            </p:cNvPr>
            <p:cNvSpPr txBox="1"/>
            <p:nvPr userDrawn="1"/>
          </p:nvSpPr>
          <p:spPr>
            <a:xfrm>
              <a:off x="773816" y="1063817"/>
              <a:ext cx="77777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bg1"/>
                  </a:solidFill>
                  <a:latin typeface="+mj-lt"/>
                </a:rPr>
                <a:t>01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14" name="다이아몬드 13">
              <a:extLst>
                <a:ext uri="{FF2B5EF4-FFF2-40B4-BE49-F238E27FC236}">
                  <a16:creationId xmlns:a16="http://schemas.microsoft.com/office/drawing/2014/main" id="{086F1341-511D-735A-568C-0D0F8AF752A4}"/>
                </a:ext>
              </a:extLst>
            </p:cNvPr>
            <p:cNvSpPr/>
            <p:nvPr userDrawn="1"/>
          </p:nvSpPr>
          <p:spPr>
            <a:xfrm>
              <a:off x="279638" y="269915"/>
              <a:ext cx="1788572" cy="2295690"/>
            </a:xfrm>
            <a:prstGeom prst="diamond">
              <a:avLst/>
            </a:prstGeom>
            <a:noFill/>
            <a:ln w="381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725DE0AE-E81E-5DA9-E8D2-D86299D55730}"/>
              </a:ext>
            </a:extLst>
          </p:cNvPr>
          <p:cNvSpPr txBox="1"/>
          <p:nvPr userDrawn="1"/>
        </p:nvSpPr>
        <p:spPr>
          <a:xfrm>
            <a:off x="2620167" y="3919591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b="1" u="none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대한전선 </a:t>
            </a:r>
            <a:r>
              <a:rPr lang="ko-KR" altLang="en-US" sz="1800" b="1" u="none" dirty="0">
                <a:solidFill>
                  <a:schemeClr val="bg1"/>
                </a:solidFill>
                <a:effectLst/>
                <a:latin typeface="+mn-ea"/>
              </a:rPr>
              <a:t>소개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A3A4FC8-5265-ED3A-F165-2030246723DB}"/>
              </a:ext>
            </a:extLst>
          </p:cNvPr>
          <p:cNvSpPr txBox="1"/>
          <p:nvPr userDrawn="1"/>
        </p:nvSpPr>
        <p:spPr>
          <a:xfrm>
            <a:off x="1792003" y="4548743"/>
            <a:ext cx="1963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b="1" u="none" dirty="0">
                <a:solidFill>
                  <a:schemeClr val="bg1"/>
                </a:solidFill>
                <a:effectLst/>
                <a:latin typeface="+mn-ea"/>
              </a:rPr>
              <a:t>요구사항 및 분석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A512660-3919-B095-E58B-E5CC79206E30}"/>
              </a:ext>
            </a:extLst>
          </p:cNvPr>
          <p:cNvSpPr txBox="1"/>
          <p:nvPr userDrawn="1"/>
        </p:nvSpPr>
        <p:spPr>
          <a:xfrm>
            <a:off x="1348131" y="5267121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b="1" u="none" dirty="0">
                <a:solidFill>
                  <a:schemeClr val="bg1"/>
                </a:solidFill>
                <a:effectLst/>
                <a:latin typeface="+mn-ea"/>
              </a:rPr>
              <a:t>방문자 분석</a:t>
            </a:r>
          </a:p>
        </p:txBody>
      </p:sp>
    </p:spTree>
    <p:extLst>
      <p:ext uri="{BB962C8B-B14F-4D97-AF65-F5344CB8AC3E}">
        <p14:creationId xmlns:p14="http://schemas.microsoft.com/office/powerpoint/2010/main" val="2703204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0B398B38-C8DA-FF88-BCAD-E1133C3124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95" r="30135"/>
          <a:stretch/>
        </p:blipFill>
        <p:spPr>
          <a:xfrm flipH="1">
            <a:off x="1823888" y="0"/>
            <a:ext cx="6116900" cy="6858000"/>
          </a:xfrm>
          <a:prstGeom prst="chevron">
            <a:avLst>
              <a:gd name="adj" fmla="val 45772"/>
            </a:avLst>
          </a:prstGeom>
          <a:effectLst>
            <a:outerShdw blurRad="177800" dist="165100" dir="480000" algn="l" rotWithShape="0">
              <a:prstClr val="black">
                <a:alpha val="24000"/>
              </a:prstClr>
            </a:outerShdw>
          </a:effectLst>
        </p:spPr>
      </p:pic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A1E30EC-4717-C80F-9F89-F1616E1DF1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DEC87-C1A9-43C4-933F-6440566D1AF9}" type="datetime1">
              <a:rPr lang="ko-KR" altLang="en-US" smtClean="0"/>
              <a:t>2023-02-06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E3D0DCD-9449-B697-2593-7368C1E6BB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RENEWAL CONCEPT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36AD7C6-D1F2-0A14-85FF-09847A41C0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4B3E9-A460-4EAD-8652-82AAB6AF3C3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평행 사변형 8">
            <a:extLst>
              <a:ext uri="{FF2B5EF4-FFF2-40B4-BE49-F238E27FC236}">
                <a16:creationId xmlns:a16="http://schemas.microsoft.com/office/drawing/2014/main" id="{54D6473F-8A84-BC5F-84ED-60085EAEB139}"/>
              </a:ext>
            </a:extLst>
          </p:cNvPr>
          <p:cNvSpPr/>
          <p:nvPr userDrawn="1"/>
        </p:nvSpPr>
        <p:spPr>
          <a:xfrm>
            <a:off x="6842463" y="0"/>
            <a:ext cx="1613169" cy="1770434"/>
          </a:xfrm>
          <a:prstGeom prst="parallelogram">
            <a:avLst>
              <a:gd name="adj" fmla="val 87077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평행 사변형 9">
            <a:extLst>
              <a:ext uri="{FF2B5EF4-FFF2-40B4-BE49-F238E27FC236}">
                <a16:creationId xmlns:a16="http://schemas.microsoft.com/office/drawing/2014/main" id="{69F6B108-F252-C52A-FC32-141188CD1EDA}"/>
              </a:ext>
            </a:extLst>
          </p:cNvPr>
          <p:cNvSpPr/>
          <p:nvPr userDrawn="1"/>
        </p:nvSpPr>
        <p:spPr>
          <a:xfrm>
            <a:off x="1309044" y="2052536"/>
            <a:ext cx="1281708" cy="1376464"/>
          </a:xfrm>
          <a:prstGeom prst="parallelogram">
            <a:avLst>
              <a:gd name="adj" fmla="val 83459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51C10E4-131E-5EAB-E510-D9786CBA626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500451">
            <a:off x="1983251" y="685249"/>
            <a:ext cx="2244689" cy="596471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3AE5058-1690-8577-42F9-81B878A9304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531" y="5461837"/>
            <a:ext cx="894513" cy="894513"/>
          </a:xfrm>
          <a:prstGeom prst="rect">
            <a:avLst/>
          </a:prstGeom>
        </p:spPr>
      </p:pic>
      <p:sp>
        <p:nvSpPr>
          <p:cNvPr id="7" name="평행 사변형 6">
            <a:extLst>
              <a:ext uri="{FF2B5EF4-FFF2-40B4-BE49-F238E27FC236}">
                <a16:creationId xmlns:a16="http://schemas.microsoft.com/office/drawing/2014/main" id="{C554B1C1-F496-3FCC-489A-992EF9B0CC47}"/>
              </a:ext>
            </a:extLst>
          </p:cNvPr>
          <p:cNvSpPr/>
          <p:nvPr userDrawn="1"/>
        </p:nvSpPr>
        <p:spPr>
          <a:xfrm flipH="1">
            <a:off x="6035275" y="3483143"/>
            <a:ext cx="5318525" cy="2761951"/>
          </a:xfrm>
          <a:prstGeom prst="parallelogram">
            <a:avLst>
              <a:gd name="adj" fmla="val 78167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61EC5E6-855F-FC22-11BF-C6318E5EE8CD}"/>
              </a:ext>
            </a:extLst>
          </p:cNvPr>
          <p:cNvSpPr txBox="1"/>
          <p:nvPr userDrawn="1"/>
        </p:nvSpPr>
        <p:spPr>
          <a:xfrm>
            <a:off x="6271957" y="2492617"/>
            <a:ext cx="424847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/>
              <a:t>Target Analysis</a:t>
            </a:r>
            <a:endParaRPr lang="ko-KR" altLang="en-US" sz="4400" b="1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FF9CBC61-1D5F-F041-048D-00FB039761B4}"/>
              </a:ext>
            </a:extLst>
          </p:cNvPr>
          <p:cNvGrpSpPr/>
          <p:nvPr userDrawn="1"/>
        </p:nvGrpSpPr>
        <p:grpSpPr>
          <a:xfrm>
            <a:off x="10074841" y="745283"/>
            <a:ext cx="1788572" cy="2295690"/>
            <a:chOff x="279638" y="269915"/>
            <a:chExt cx="1788572" cy="2295690"/>
          </a:xfrm>
        </p:grpSpPr>
        <p:sp>
          <p:nvSpPr>
            <p:cNvPr id="15" name="다이아몬드 14">
              <a:extLst>
                <a:ext uri="{FF2B5EF4-FFF2-40B4-BE49-F238E27FC236}">
                  <a16:creationId xmlns:a16="http://schemas.microsoft.com/office/drawing/2014/main" id="{55C61A87-3202-9844-BFB8-DD81C101472A}"/>
                </a:ext>
              </a:extLst>
            </p:cNvPr>
            <p:cNvSpPr/>
            <p:nvPr userDrawn="1"/>
          </p:nvSpPr>
          <p:spPr>
            <a:xfrm>
              <a:off x="438779" y="474177"/>
              <a:ext cx="1470291" cy="1887166"/>
            </a:xfrm>
            <a:prstGeom prst="diamond">
              <a:avLst/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65E60CE-9B8F-1457-867A-39697BEE7A8C}"/>
                </a:ext>
              </a:extLst>
            </p:cNvPr>
            <p:cNvSpPr txBox="1"/>
            <p:nvPr userDrawn="1"/>
          </p:nvSpPr>
          <p:spPr>
            <a:xfrm>
              <a:off x="773816" y="1063817"/>
              <a:ext cx="77777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bg1"/>
                  </a:solidFill>
                  <a:latin typeface="+mj-lt"/>
                </a:rPr>
                <a:t>02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17" name="다이아몬드 16">
              <a:extLst>
                <a:ext uri="{FF2B5EF4-FFF2-40B4-BE49-F238E27FC236}">
                  <a16:creationId xmlns:a16="http://schemas.microsoft.com/office/drawing/2014/main" id="{5F681E7D-AB61-E836-62E4-0180BBA24105}"/>
                </a:ext>
              </a:extLst>
            </p:cNvPr>
            <p:cNvSpPr/>
            <p:nvPr userDrawn="1"/>
          </p:nvSpPr>
          <p:spPr>
            <a:xfrm>
              <a:off x="279638" y="269915"/>
              <a:ext cx="1788572" cy="2295690"/>
            </a:xfrm>
            <a:prstGeom prst="diamond">
              <a:avLst/>
            </a:prstGeom>
            <a:noFill/>
            <a:ln w="381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E2097897-204F-839C-1731-5C6E728A21FF}"/>
              </a:ext>
            </a:extLst>
          </p:cNvPr>
          <p:cNvSpPr txBox="1"/>
          <p:nvPr userDrawn="1"/>
        </p:nvSpPr>
        <p:spPr>
          <a:xfrm>
            <a:off x="7306884" y="3867138"/>
            <a:ext cx="11642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b="1" dirty="0" err="1">
                <a:solidFill>
                  <a:schemeClr val="bg1"/>
                </a:solidFill>
                <a:latin typeface="+mn-ea"/>
              </a:rPr>
              <a:t>타겟설정</a:t>
            </a:r>
            <a:endParaRPr lang="ko-KR" altLang="en-US" sz="18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29CCB60-D519-53F5-0A3C-7748C2E07CF5}"/>
              </a:ext>
            </a:extLst>
          </p:cNvPr>
          <p:cNvSpPr txBox="1"/>
          <p:nvPr userDrawn="1"/>
        </p:nvSpPr>
        <p:spPr>
          <a:xfrm>
            <a:off x="7786992" y="4620464"/>
            <a:ext cx="18603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dirty="0">
                <a:solidFill>
                  <a:schemeClr val="bg1"/>
                </a:solidFill>
                <a:latin typeface="+mn-ea"/>
              </a:rPr>
              <a:t>Main</a:t>
            </a:r>
            <a:r>
              <a:rPr lang="ko-KR" altLang="en-US" sz="1800" b="1" dirty="0">
                <a:solidFill>
                  <a:schemeClr val="bg1"/>
                </a:solidFill>
                <a:latin typeface="+mn-ea"/>
              </a:rPr>
              <a:t> 페르소나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ECAE37E-036C-38D6-FC09-34CE44903F20}"/>
              </a:ext>
            </a:extLst>
          </p:cNvPr>
          <p:cNvSpPr txBox="1"/>
          <p:nvPr userDrawn="1"/>
        </p:nvSpPr>
        <p:spPr>
          <a:xfrm>
            <a:off x="8507811" y="5329328"/>
            <a:ext cx="18603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dirty="0">
                <a:solidFill>
                  <a:schemeClr val="bg1"/>
                </a:solidFill>
                <a:latin typeface="+mn-ea"/>
              </a:rPr>
              <a:t>Sub </a:t>
            </a:r>
            <a:r>
              <a:rPr lang="ko-KR" altLang="en-US" sz="1800" b="1" dirty="0">
                <a:solidFill>
                  <a:schemeClr val="bg1"/>
                </a:solidFill>
                <a:latin typeface="+mn-ea"/>
              </a:rPr>
              <a:t>페르소나</a:t>
            </a:r>
          </a:p>
        </p:txBody>
      </p:sp>
    </p:spTree>
    <p:extLst>
      <p:ext uri="{BB962C8B-B14F-4D97-AF65-F5344CB8AC3E}">
        <p14:creationId xmlns:p14="http://schemas.microsoft.com/office/powerpoint/2010/main" val="41545056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F0FE9D4-57B8-5B64-D49D-2F74DA3E90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BD0389-5848-4D06-93BB-C7FD62BA9367}" type="datetime1">
              <a:rPr lang="ko-KR" altLang="en-US" smtClean="0"/>
              <a:t>2023-02-06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EACFB7B-7909-25D7-22FB-BB99EDF00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RENEWAL CONCEPT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D32E875-38A6-8267-3960-4B8F8AEA9E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4B3E9-A460-4EAD-8652-82AAB6AF3C3B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DF96754-2F42-2372-E95E-AEAAFAB7649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33" r="29657"/>
          <a:stretch/>
        </p:blipFill>
        <p:spPr>
          <a:xfrm>
            <a:off x="0" y="0"/>
            <a:ext cx="5441576" cy="6096000"/>
          </a:xfrm>
          <a:prstGeom prst="homePlate">
            <a:avLst>
              <a:gd name="adj" fmla="val 37059"/>
            </a:avLst>
          </a:prstGeom>
          <a:effectLst>
            <a:outerShdw blurRad="241300" dist="50800" dir="5400000" algn="ctr" rotWithShape="0">
              <a:srgbClr val="000000">
                <a:alpha val="70000"/>
              </a:srgbClr>
            </a:outerShdw>
          </a:effectLst>
        </p:spPr>
      </p:pic>
      <p:sp>
        <p:nvSpPr>
          <p:cNvPr id="12" name="이등변 삼각형 11">
            <a:extLst>
              <a:ext uri="{FF2B5EF4-FFF2-40B4-BE49-F238E27FC236}">
                <a16:creationId xmlns:a16="http://schemas.microsoft.com/office/drawing/2014/main" id="{D03C902D-275A-51F9-10ED-485F949435D3}"/>
              </a:ext>
            </a:extLst>
          </p:cNvPr>
          <p:cNvSpPr/>
          <p:nvPr userDrawn="1"/>
        </p:nvSpPr>
        <p:spPr>
          <a:xfrm rot="5400000">
            <a:off x="-959180" y="2672192"/>
            <a:ext cx="2976664" cy="1058303"/>
          </a:xfrm>
          <a:prstGeom prst="triangl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평행 사변형 12">
            <a:extLst>
              <a:ext uri="{FF2B5EF4-FFF2-40B4-BE49-F238E27FC236}">
                <a16:creationId xmlns:a16="http://schemas.microsoft.com/office/drawing/2014/main" id="{5399A04D-2FA9-A033-18FD-A358DCE3ADCF}"/>
              </a:ext>
            </a:extLst>
          </p:cNvPr>
          <p:cNvSpPr/>
          <p:nvPr userDrawn="1"/>
        </p:nvSpPr>
        <p:spPr>
          <a:xfrm rot="10800000">
            <a:off x="3912141" y="4542817"/>
            <a:ext cx="1262974" cy="1553183"/>
          </a:xfrm>
          <a:prstGeom prst="parallelogram">
            <a:avLst>
              <a:gd name="adj" fmla="val 82007"/>
            </a:avLst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평행 사변형 13">
            <a:extLst>
              <a:ext uri="{FF2B5EF4-FFF2-40B4-BE49-F238E27FC236}">
                <a16:creationId xmlns:a16="http://schemas.microsoft.com/office/drawing/2014/main" id="{51FC353D-7A65-9A05-93BB-17671CB954CC}"/>
              </a:ext>
            </a:extLst>
          </p:cNvPr>
          <p:cNvSpPr/>
          <p:nvPr userDrawn="1"/>
        </p:nvSpPr>
        <p:spPr>
          <a:xfrm rot="10800000" flipV="1">
            <a:off x="3768040" y="-1"/>
            <a:ext cx="1058305" cy="1338703"/>
          </a:xfrm>
          <a:prstGeom prst="parallelogram">
            <a:avLst>
              <a:gd name="adj" fmla="val 81724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B529AB2-4B44-37C6-2D9E-ED1749F81E2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414460">
            <a:off x="4526492" y="1946652"/>
            <a:ext cx="1587021" cy="42171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3CFC1CC-3E8A-3C05-6D9A-2BA94CA88FC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6543" y="5201487"/>
            <a:ext cx="894513" cy="894513"/>
          </a:xfrm>
          <a:prstGeom prst="rect">
            <a:avLst/>
          </a:prstGeom>
        </p:spPr>
      </p:pic>
      <p:sp>
        <p:nvSpPr>
          <p:cNvPr id="4" name="평행 사변형 3">
            <a:extLst>
              <a:ext uri="{FF2B5EF4-FFF2-40B4-BE49-F238E27FC236}">
                <a16:creationId xmlns:a16="http://schemas.microsoft.com/office/drawing/2014/main" id="{8F905E33-025A-822C-EA1B-8C7F4C41C8ED}"/>
              </a:ext>
            </a:extLst>
          </p:cNvPr>
          <p:cNvSpPr/>
          <p:nvPr userDrawn="1"/>
        </p:nvSpPr>
        <p:spPr>
          <a:xfrm>
            <a:off x="5252007" y="3161841"/>
            <a:ext cx="5318525" cy="2761951"/>
          </a:xfrm>
          <a:prstGeom prst="parallelogram">
            <a:avLst>
              <a:gd name="adj" fmla="val 78167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92F5D99-7221-63C8-B9A0-552BA55AB33D}"/>
              </a:ext>
            </a:extLst>
          </p:cNvPr>
          <p:cNvSpPr txBox="1"/>
          <p:nvPr userDrawn="1"/>
        </p:nvSpPr>
        <p:spPr>
          <a:xfrm>
            <a:off x="7102314" y="1864660"/>
            <a:ext cx="425148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/>
              <a:t>Bench Marking</a:t>
            </a:r>
            <a:endParaRPr lang="ko-KR" altLang="en-US" sz="4400" b="1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914E0F77-669B-8E71-1F6B-9681C1FB9B83}"/>
              </a:ext>
            </a:extLst>
          </p:cNvPr>
          <p:cNvGrpSpPr/>
          <p:nvPr userDrawn="1"/>
        </p:nvGrpSpPr>
        <p:grpSpPr>
          <a:xfrm>
            <a:off x="5491201" y="290009"/>
            <a:ext cx="1788572" cy="2295690"/>
            <a:chOff x="279638" y="269915"/>
            <a:chExt cx="1788572" cy="2295690"/>
          </a:xfrm>
        </p:grpSpPr>
        <p:sp>
          <p:nvSpPr>
            <p:cNvPr id="10" name="다이아몬드 9">
              <a:extLst>
                <a:ext uri="{FF2B5EF4-FFF2-40B4-BE49-F238E27FC236}">
                  <a16:creationId xmlns:a16="http://schemas.microsoft.com/office/drawing/2014/main" id="{39DA7B28-6085-9A9A-3850-66AD4577D820}"/>
                </a:ext>
              </a:extLst>
            </p:cNvPr>
            <p:cNvSpPr/>
            <p:nvPr userDrawn="1"/>
          </p:nvSpPr>
          <p:spPr>
            <a:xfrm>
              <a:off x="438779" y="474177"/>
              <a:ext cx="1470291" cy="1887166"/>
            </a:xfrm>
            <a:prstGeom prst="diamond">
              <a:avLst/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0FC8EDE-86A4-B5CD-5BEE-FB1B2387C3EB}"/>
                </a:ext>
              </a:extLst>
            </p:cNvPr>
            <p:cNvSpPr txBox="1"/>
            <p:nvPr userDrawn="1"/>
          </p:nvSpPr>
          <p:spPr>
            <a:xfrm>
              <a:off x="773816" y="1063817"/>
              <a:ext cx="77777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bg1"/>
                  </a:solidFill>
                  <a:latin typeface="+mj-lt"/>
                </a:rPr>
                <a:t>03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18" name="다이아몬드 17">
              <a:extLst>
                <a:ext uri="{FF2B5EF4-FFF2-40B4-BE49-F238E27FC236}">
                  <a16:creationId xmlns:a16="http://schemas.microsoft.com/office/drawing/2014/main" id="{BA3ABF63-3443-E81D-EC1A-12B6F1F4EF55}"/>
                </a:ext>
              </a:extLst>
            </p:cNvPr>
            <p:cNvSpPr/>
            <p:nvPr userDrawn="1"/>
          </p:nvSpPr>
          <p:spPr>
            <a:xfrm>
              <a:off x="279638" y="269915"/>
              <a:ext cx="1788572" cy="2295690"/>
            </a:xfrm>
            <a:prstGeom prst="diamond">
              <a:avLst/>
            </a:prstGeom>
            <a:noFill/>
            <a:ln w="381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A6A67F7A-0473-B2F2-3709-0720FCA70801}"/>
              </a:ext>
            </a:extLst>
          </p:cNvPr>
          <p:cNvSpPr txBox="1"/>
          <p:nvPr userDrawn="1"/>
        </p:nvSpPr>
        <p:spPr>
          <a:xfrm>
            <a:off x="7702150" y="3373913"/>
            <a:ext cx="22002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b="1" dirty="0">
                <a:solidFill>
                  <a:schemeClr val="bg1"/>
                </a:solidFill>
                <a:latin typeface="+mn-ea"/>
              </a:rPr>
              <a:t>자사 웹사이트 분석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CA03CEC-E212-32ED-BDBB-1B7E23FFC536}"/>
              </a:ext>
            </a:extLst>
          </p:cNvPr>
          <p:cNvSpPr txBox="1"/>
          <p:nvPr userDrawn="1"/>
        </p:nvSpPr>
        <p:spPr>
          <a:xfrm>
            <a:off x="7043992" y="3841038"/>
            <a:ext cx="25322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b="1" dirty="0">
                <a:solidFill>
                  <a:schemeClr val="bg1"/>
                </a:solidFill>
                <a:latin typeface="+mn-ea"/>
              </a:rPr>
              <a:t>자사 웹사이트 장</a:t>
            </a:r>
            <a:r>
              <a:rPr lang="en-US" altLang="ko-KR" sz="1800" b="1" dirty="0">
                <a:solidFill>
                  <a:schemeClr val="bg1"/>
                </a:solidFill>
                <a:latin typeface="+mn-ea"/>
              </a:rPr>
              <a:t>/</a:t>
            </a:r>
            <a:r>
              <a:rPr lang="ko-KR" altLang="en-US" sz="1800" b="1" dirty="0">
                <a:solidFill>
                  <a:schemeClr val="bg1"/>
                </a:solidFill>
                <a:latin typeface="+mn-ea"/>
              </a:rPr>
              <a:t>단점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3D381D0-C911-4F06-6AE7-09A684CDC305}"/>
              </a:ext>
            </a:extLst>
          </p:cNvPr>
          <p:cNvSpPr txBox="1"/>
          <p:nvPr userDrawn="1"/>
        </p:nvSpPr>
        <p:spPr>
          <a:xfrm>
            <a:off x="6797842" y="4314125"/>
            <a:ext cx="23618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b="1" dirty="0">
                <a:solidFill>
                  <a:schemeClr val="bg1"/>
                </a:solidFill>
                <a:latin typeface="+mn-ea"/>
              </a:rPr>
              <a:t>타사 웹사이트 분석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9EC078A-FDC4-933E-6299-565FBBE1BD51}"/>
              </a:ext>
            </a:extLst>
          </p:cNvPr>
          <p:cNvSpPr txBox="1"/>
          <p:nvPr userDrawn="1"/>
        </p:nvSpPr>
        <p:spPr>
          <a:xfrm>
            <a:off x="6226073" y="4813632"/>
            <a:ext cx="25369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b="1" dirty="0">
                <a:solidFill>
                  <a:schemeClr val="bg1"/>
                </a:solidFill>
                <a:latin typeface="+mn-ea"/>
              </a:rPr>
              <a:t>타사 웹사이트 장</a:t>
            </a:r>
            <a:r>
              <a:rPr lang="en-US" altLang="ko-KR" sz="1800" b="1" dirty="0">
                <a:solidFill>
                  <a:schemeClr val="bg1"/>
                </a:solidFill>
                <a:latin typeface="+mn-ea"/>
              </a:rPr>
              <a:t>/</a:t>
            </a:r>
            <a:r>
              <a:rPr lang="ko-KR" altLang="en-US" sz="1800" b="1" dirty="0">
                <a:solidFill>
                  <a:schemeClr val="bg1"/>
                </a:solidFill>
                <a:latin typeface="+mn-ea"/>
              </a:rPr>
              <a:t>단점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DCF1A0D-0A47-A6EF-F180-B555665B7CD2}"/>
              </a:ext>
            </a:extLst>
          </p:cNvPr>
          <p:cNvSpPr txBox="1"/>
          <p:nvPr userDrawn="1"/>
        </p:nvSpPr>
        <p:spPr>
          <a:xfrm>
            <a:off x="5966395" y="5308360"/>
            <a:ext cx="22718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dirty="0">
                <a:solidFill>
                  <a:schemeClr val="bg1"/>
                </a:solidFill>
                <a:latin typeface="+mn-ea"/>
              </a:rPr>
              <a:t>SWOT </a:t>
            </a:r>
            <a:r>
              <a:rPr lang="ko-KR" altLang="en-US" sz="1800" b="1" dirty="0">
                <a:solidFill>
                  <a:schemeClr val="bg1"/>
                </a:solidFill>
                <a:latin typeface="+mn-ea"/>
              </a:rPr>
              <a:t>분석</a:t>
            </a:r>
          </a:p>
        </p:txBody>
      </p:sp>
    </p:spTree>
    <p:extLst>
      <p:ext uri="{BB962C8B-B14F-4D97-AF65-F5344CB8AC3E}">
        <p14:creationId xmlns:p14="http://schemas.microsoft.com/office/powerpoint/2010/main" val="22656804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교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B1FEF31-E3BA-3D7A-15E2-AB00205D5E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6395E-AFB4-417F-B3DF-E3A0063DFC86}" type="datetime1">
              <a:rPr lang="ko-KR" altLang="en-US" smtClean="0"/>
              <a:t>2023-02-06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A82E2A9-51AD-E0A3-FFF2-24E1F4A053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RENEWAL CONCEPT</a:t>
            </a:r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897CE54-779A-9A2C-FB68-2818657DF2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4B3E9-A460-4EAD-8652-82AAB6AF3C3B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8F736AD-F9C1-D8AE-44B5-CCBF94521A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771" t="11355" r="20771" b="5278"/>
          <a:stretch/>
        </p:blipFill>
        <p:spPr>
          <a:xfrm>
            <a:off x="6008451" y="671208"/>
            <a:ext cx="4688732" cy="5282120"/>
          </a:xfrm>
          <a:prstGeom prst="hexagon">
            <a:avLst>
              <a:gd name="adj" fmla="val 15631"/>
              <a:gd name="vf" fmla="val 115470"/>
            </a:avLst>
          </a:prstGeom>
        </p:spPr>
      </p:pic>
      <p:sp>
        <p:nvSpPr>
          <p:cNvPr id="18" name="평행 사변형 17">
            <a:extLst>
              <a:ext uri="{FF2B5EF4-FFF2-40B4-BE49-F238E27FC236}">
                <a16:creationId xmlns:a16="http://schemas.microsoft.com/office/drawing/2014/main" id="{0E718A0F-5A77-B1CD-5742-D2C9855CDC31}"/>
              </a:ext>
            </a:extLst>
          </p:cNvPr>
          <p:cNvSpPr/>
          <p:nvPr userDrawn="1"/>
        </p:nvSpPr>
        <p:spPr>
          <a:xfrm>
            <a:off x="6096000" y="221482"/>
            <a:ext cx="976009" cy="2105363"/>
          </a:xfrm>
          <a:prstGeom prst="parallelogram">
            <a:avLst>
              <a:gd name="adj" fmla="val 60417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평행 사변형 18">
            <a:extLst>
              <a:ext uri="{FF2B5EF4-FFF2-40B4-BE49-F238E27FC236}">
                <a16:creationId xmlns:a16="http://schemas.microsoft.com/office/drawing/2014/main" id="{C0FCAD91-FFE9-8136-2873-3A0689CF0EBD}"/>
              </a:ext>
            </a:extLst>
          </p:cNvPr>
          <p:cNvSpPr/>
          <p:nvPr userDrawn="1"/>
        </p:nvSpPr>
        <p:spPr>
          <a:xfrm>
            <a:off x="9721174" y="4049476"/>
            <a:ext cx="976009" cy="2105363"/>
          </a:xfrm>
          <a:prstGeom prst="parallelogram">
            <a:avLst>
              <a:gd name="adj" fmla="val 6041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평행 사변형 19">
            <a:extLst>
              <a:ext uri="{FF2B5EF4-FFF2-40B4-BE49-F238E27FC236}">
                <a16:creationId xmlns:a16="http://schemas.microsoft.com/office/drawing/2014/main" id="{7FE9E3E0-954D-D54D-AB5A-ED4532523A90}"/>
              </a:ext>
            </a:extLst>
          </p:cNvPr>
          <p:cNvSpPr/>
          <p:nvPr userDrawn="1"/>
        </p:nvSpPr>
        <p:spPr>
          <a:xfrm rot="4217802">
            <a:off x="9494195" y="-381473"/>
            <a:ext cx="976009" cy="2105363"/>
          </a:xfrm>
          <a:prstGeom prst="parallelogram">
            <a:avLst>
              <a:gd name="adj" fmla="val 78966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평행 사변형 20">
            <a:extLst>
              <a:ext uri="{FF2B5EF4-FFF2-40B4-BE49-F238E27FC236}">
                <a16:creationId xmlns:a16="http://schemas.microsoft.com/office/drawing/2014/main" id="{F72AC9C0-735A-5F22-A610-ED805FDD3295}"/>
              </a:ext>
            </a:extLst>
          </p:cNvPr>
          <p:cNvSpPr/>
          <p:nvPr userDrawn="1"/>
        </p:nvSpPr>
        <p:spPr>
          <a:xfrm rot="3208503">
            <a:off x="9847592" y="476807"/>
            <a:ext cx="976009" cy="1028452"/>
          </a:xfrm>
          <a:prstGeom prst="parallelogram">
            <a:avLst>
              <a:gd name="adj" fmla="val 78966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C6459BB-E286-E27D-8E80-5335B84BC26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3504" y="259904"/>
            <a:ext cx="1357096" cy="36061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500B0282-7361-0049-0DD1-F261FBC0C2BC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7622" y="5260326"/>
            <a:ext cx="894513" cy="894513"/>
          </a:xfrm>
          <a:prstGeom prst="rect">
            <a:avLst/>
          </a:prstGeom>
        </p:spPr>
      </p:pic>
      <p:sp>
        <p:nvSpPr>
          <p:cNvPr id="5" name="평행 사변형 4">
            <a:extLst>
              <a:ext uri="{FF2B5EF4-FFF2-40B4-BE49-F238E27FC236}">
                <a16:creationId xmlns:a16="http://schemas.microsoft.com/office/drawing/2014/main" id="{14C28A42-81B2-470F-4046-0C9B1E97311E}"/>
              </a:ext>
            </a:extLst>
          </p:cNvPr>
          <p:cNvSpPr/>
          <p:nvPr userDrawn="1"/>
        </p:nvSpPr>
        <p:spPr>
          <a:xfrm>
            <a:off x="114741" y="3411422"/>
            <a:ext cx="5318525" cy="2761951"/>
          </a:xfrm>
          <a:prstGeom prst="parallelogram">
            <a:avLst>
              <a:gd name="adj" fmla="val 78167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FDB554-37E1-7320-438A-BCE152D8B613}"/>
              </a:ext>
            </a:extLst>
          </p:cNvPr>
          <p:cNvSpPr txBox="1"/>
          <p:nvPr userDrawn="1"/>
        </p:nvSpPr>
        <p:spPr>
          <a:xfrm>
            <a:off x="2050660" y="1019201"/>
            <a:ext cx="2991525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/>
              <a:t>Renewal </a:t>
            </a:r>
          </a:p>
          <a:p>
            <a:r>
              <a:rPr lang="en-US" altLang="ko-KR" sz="4400" b="1" dirty="0"/>
              <a:t>   Concept</a:t>
            </a:r>
            <a:endParaRPr lang="ko-KR" altLang="en-US" sz="4400" b="1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A562E126-47E4-31B7-F1C5-5B7966FDD131}"/>
              </a:ext>
            </a:extLst>
          </p:cNvPr>
          <p:cNvGrpSpPr/>
          <p:nvPr userDrawn="1"/>
        </p:nvGrpSpPr>
        <p:grpSpPr>
          <a:xfrm>
            <a:off x="421228" y="863080"/>
            <a:ext cx="1788572" cy="2295690"/>
            <a:chOff x="279638" y="269915"/>
            <a:chExt cx="1788572" cy="2295690"/>
          </a:xfrm>
        </p:grpSpPr>
        <p:sp>
          <p:nvSpPr>
            <p:cNvPr id="11" name="다이아몬드 10">
              <a:extLst>
                <a:ext uri="{FF2B5EF4-FFF2-40B4-BE49-F238E27FC236}">
                  <a16:creationId xmlns:a16="http://schemas.microsoft.com/office/drawing/2014/main" id="{0EADE5B8-942F-BC54-2C7B-0C72202EF49D}"/>
                </a:ext>
              </a:extLst>
            </p:cNvPr>
            <p:cNvSpPr/>
            <p:nvPr userDrawn="1"/>
          </p:nvSpPr>
          <p:spPr>
            <a:xfrm>
              <a:off x="438779" y="474177"/>
              <a:ext cx="1470291" cy="1887166"/>
            </a:xfrm>
            <a:prstGeom prst="diamond">
              <a:avLst/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76F4836-9338-BD97-5839-81F7412C96B3}"/>
                </a:ext>
              </a:extLst>
            </p:cNvPr>
            <p:cNvSpPr txBox="1"/>
            <p:nvPr userDrawn="1"/>
          </p:nvSpPr>
          <p:spPr>
            <a:xfrm>
              <a:off x="773816" y="1063817"/>
              <a:ext cx="77777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bg1"/>
                  </a:solidFill>
                  <a:latin typeface="+mj-lt"/>
                </a:rPr>
                <a:t>04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16" name="다이아몬드 15">
              <a:extLst>
                <a:ext uri="{FF2B5EF4-FFF2-40B4-BE49-F238E27FC236}">
                  <a16:creationId xmlns:a16="http://schemas.microsoft.com/office/drawing/2014/main" id="{69652142-5EFF-EADB-4D6D-AB3A6808C621}"/>
                </a:ext>
              </a:extLst>
            </p:cNvPr>
            <p:cNvSpPr/>
            <p:nvPr userDrawn="1"/>
          </p:nvSpPr>
          <p:spPr>
            <a:xfrm>
              <a:off x="279638" y="269915"/>
              <a:ext cx="1788572" cy="2295690"/>
            </a:xfrm>
            <a:prstGeom prst="diamond">
              <a:avLst/>
            </a:prstGeom>
            <a:noFill/>
            <a:ln w="381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A6317F7F-FA55-292D-7FE5-E397D8E0815E}"/>
              </a:ext>
            </a:extLst>
          </p:cNvPr>
          <p:cNvSpPr txBox="1"/>
          <p:nvPr userDrawn="1"/>
        </p:nvSpPr>
        <p:spPr>
          <a:xfrm>
            <a:off x="2368096" y="3610094"/>
            <a:ext cx="20573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b="1" dirty="0">
                <a:solidFill>
                  <a:schemeClr val="bg1"/>
                </a:solidFill>
                <a:latin typeface="+mn-ea"/>
              </a:rPr>
              <a:t>구체적 구현 방안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57CD3A2-3479-2D97-990D-C4ABC98BB5BD}"/>
              </a:ext>
            </a:extLst>
          </p:cNvPr>
          <p:cNvSpPr txBox="1"/>
          <p:nvPr userDrawn="1"/>
        </p:nvSpPr>
        <p:spPr>
          <a:xfrm>
            <a:off x="2471655" y="4049476"/>
            <a:ext cx="13106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b="1" dirty="0" err="1">
                <a:solidFill>
                  <a:schemeClr val="bg1"/>
                </a:solidFill>
                <a:latin typeface="+mn-ea"/>
              </a:rPr>
              <a:t>사이트맵</a:t>
            </a:r>
            <a:endParaRPr lang="ko-KR" altLang="en-US" sz="18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A06959D-8278-2F94-9331-9EE1BA4D4488}"/>
              </a:ext>
            </a:extLst>
          </p:cNvPr>
          <p:cNvSpPr txBox="1"/>
          <p:nvPr userDrawn="1"/>
        </p:nvSpPr>
        <p:spPr>
          <a:xfrm>
            <a:off x="1914705" y="4486794"/>
            <a:ext cx="20573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b="1" dirty="0">
                <a:solidFill>
                  <a:schemeClr val="bg1"/>
                </a:solidFill>
                <a:latin typeface="+mn-ea"/>
              </a:rPr>
              <a:t>아이디어 스케치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B3E188A-C698-4DAE-0ADA-CF85A3A14784}"/>
              </a:ext>
            </a:extLst>
          </p:cNvPr>
          <p:cNvSpPr txBox="1"/>
          <p:nvPr userDrawn="1"/>
        </p:nvSpPr>
        <p:spPr>
          <a:xfrm>
            <a:off x="1521925" y="4995147"/>
            <a:ext cx="17865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b="1" dirty="0">
                <a:solidFill>
                  <a:schemeClr val="bg1"/>
                </a:solidFill>
                <a:latin typeface="+mn-ea"/>
              </a:rPr>
              <a:t>와이어 프레임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41D793F-247B-A30E-8FE7-DE5775FDBC42}"/>
              </a:ext>
            </a:extLst>
          </p:cNvPr>
          <p:cNvSpPr txBox="1"/>
          <p:nvPr userDrawn="1"/>
        </p:nvSpPr>
        <p:spPr>
          <a:xfrm>
            <a:off x="914374" y="5503500"/>
            <a:ext cx="20573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b="1" dirty="0">
                <a:solidFill>
                  <a:schemeClr val="bg1"/>
                </a:solidFill>
                <a:latin typeface="+mn-ea"/>
              </a:rPr>
              <a:t>아이디어 스케치</a:t>
            </a:r>
          </a:p>
        </p:txBody>
      </p:sp>
    </p:spTree>
    <p:extLst>
      <p:ext uri="{BB962C8B-B14F-4D97-AF65-F5344CB8AC3E}">
        <p14:creationId xmlns:p14="http://schemas.microsoft.com/office/powerpoint/2010/main" val="26424191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3A4B89A-2400-1854-91ED-12120B2428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86DD95-4E88-400C-BA34-B8768F5AAB90}" type="datetime1">
              <a:rPr lang="ko-KR" altLang="en-US" smtClean="0"/>
              <a:t>2023-02-06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3582769-2A4A-5B2F-96EC-F675D141DC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RENEWAL CONCEPT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031ACFE-2911-14CF-17A6-4F1879FBF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4B3E9-A460-4EAD-8652-82AAB6AF3C3B}" type="slidenum">
              <a:rPr lang="ko-KR" altLang="en-US" smtClean="0"/>
              <a:t>‹#›</a:t>
            </a:fld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30762D2B-2299-45FE-19F5-59C08A16260E}"/>
              </a:ext>
            </a:extLst>
          </p:cNvPr>
          <p:cNvGrpSpPr/>
          <p:nvPr userDrawn="1"/>
        </p:nvGrpSpPr>
        <p:grpSpPr>
          <a:xfrm>
            <a:off x="166253" y="203028"/>
            <a:ext cx="5281800" cy="836064"/>
            <a:chOff x="232755" y="352657"/>
            <a:chExt cx="5281800" cy="836064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BE5B9B26-F98B-D8C9-D9E2-309E5EC8DDF3}"/>
                </a:ext>
              </a:extLst>
            </p:cNvPr>
            <p:cNvGrpSpPr/>
            <p:nvPr userDrawn="1"/>
          </p:nvGrpSpPr>
          <p:grpSpPr>
            <a:xfrm>
              <a:off x="232755" y="352657"/>
              <a:ext cx="5281800" cy="836064"/>
              <a:chOff x="232755" y="352657"/>
              <a:chExt cx="5281800" cy="836064"/>
            </a:xfrm>
          </p:grpSpPr>
          <p:sp>
            <p:nvSpPr>
              <p:cNvPr id="2" name="다이아몬드 1">
                <a:extLst>
                  <a:ext uri="{FF2B5EF4-FFF2-40B4-BE49-F238E27FC236}">
                    <a16:creationId xmlns:a16="http://schemas.microsoft.com/office/drawing/2014/main" id="{332B12FD-6F16-602D-B7D6-C984840D2BE5}"/>
                  </a:ext>
                </a:extLst>
              </p:cNvPr>
              <p:cNvSpPr/>
              <p:nvPr userDrawn="1"/>
            </p:nvSpPr>
            <p:spPr>
              <a:xfrm>
                <a:off x="507076" y="352657"/>
                <a:ext cx="806334" cy="836064"/>
              </a:xfrm>
              <a:prstGeom prst="diamond">
                <a:avLst/>
              </a:prstGeom>
              <a:solidFill>
                <a:srgbClr val="002060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" name="화살표: 갈매기형 수장 5">
                <a:extLst>
                  <a:ext uri="{FF2B5EF4-FFF2-40B4-BE49-F238E27FC236}">
                    <a16:creationId xmlns:a16="http://schemas.microsoft.com/office/drawing/2014/main" id="{5F6A4BA8-DC81-5AEB-8E54-AC4C5920132C}"/>
                  </a:ext>
                </a:extLst>
              </p:cNvPr>
              <p:cNvSpPr/>
              <p:nvPr userDrawn="1"/>
            </p:nvSpPr>
            <p:spPr>
              <a:xfrm>
                <a:off x="1088966" y="352657"/>
                <a:ext cx="498765" cy="836064"/>
              </a:xfrm>
              <a:prstGeom prst="chevron">
                <a:avLst>
                  <a:gd name="adj" fmla="val 75120"/>
                </a:avLst>
              </a:prstGeom>
              <a:solidFill>
                <a:srgbClr val="002060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화살표: 갈매기형 수장 6">
                <a:extLst>
                  <a:ext uri="{FF2B5EF4-FFF2-40B4-BE49-F238E27FC236}">
                    <a16:creationId xmlns:a16="http://schemas.microsoft.com/office/drawing/2014/main" id="{67B442B8-E7AD-AAE0-D290-940D6551BC67}"/>
                  </a:ext>
                </a:extLst>
              </p:cNvPr>
              <p:cNvSpPr/>
              <p:nvPr userDrawn="1"/>
            </p:nvSpPr>
            <p:spPr>
              <a:xfrm flipH="1">
                <a:off x="232755" y="352657"/>
                <a:ext cx="498765" cy="836064"/>
              </a:xfrm>
              <a:prstGeom prst="chevron">
                <a:avLst>
                  <a:gd name="adj" fmla="val 75120"/>
                </a:avLst>
              </a:prstGeom>
              <a:solidFill>
                <a:srgbClr val="002060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466BBF8-05C3-BB26-7D3F-3F0A6BC28683}"/>
                  </a:ext>
                </a:extLst>
              </p:cNvPr>
              <p:cNvSpPr txBox="1"/>
              <p:nvPr userDrawn="1"/>
            </p:nvSpPr>
            <p:spPr>
              <a:xfrm>
                <a:off x="684861" y="586023"/>
                <a:ext cx="4507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b="1" dirty="0">
                    <a:solidFill>
                      <a:schemeClr val="bg1"/>
                    </a:solidFill>
                  </a:rPr>
                  <a:t>01</a:t>
                </a:r>
                <a:endParaRPr lang="ko-KR" altLang="en-US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CBE95191-749F-F71E-81F7-E0CE25318DE2}"/>
                  </a:ext>
                </a:extLst>
              </p:cNvPr>
              <p:cNvSpPr/>
              <p:nvPr userDrawn="1"/>
            </p:nvSpPr>
            <p:spPr>
              <a:xfrm>
                <a:off x="1399755" y="872227"/>
                <a:ext cx="4114800" cy="83128"/>
              </a:xfrm>
              <a:prstGeom prst="rect">
                <a:avLst/>
              </a:prstGeom>
              <a:solidFill>
                <a:srgbClr val="002060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A2551E41-C42D-3BBE-0DDD-A8405DF1826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85348" y="639201"/>
              <a:ext cx="729207" cy="193769"/>
            </a:xfrm>
            <a:prstGeom prst="rect">
              <a:avLst/>
            </a:prstGeom>
          </p:spPr>
        </p:pic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95F2FBBC-678E-D8BF-F38A-8F3D713B2650}"/>
              </a:ext>
            </a:extLst>
          </p:cNvPr>
          <p:cNvGrpSpPr/>
          <p:nvPr userDrawn="1"/>
        </p:nvGrpSpPr>
        <p:grpSpPr>
          <a:xfrm>
            <a:off x="10906542" y="5330089"/>
            <a:ext cx="1288674" cy="894513"/>
            <a:chOff x="10906542" y="5330089"/>
            <a:chExt cx="1288674" cy="894513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28033609-DB1C-ECB3-5393-2354557E66A4}"/>
                </a:ext>
              </a:extLst>
            </p:cNvPr>
            <p:cNvSpPr/>
            <p:nvPr userDrawn="1"/>
          </p:nvSpPr>
          <p:spPr>
            <a:xfrm>
              <a:off x="10964485" y="5850529"/>
              <a:ext cx="1230731" cy="93071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92D9FF2A-BD15-5F49-6C9C-12F8B6CAE63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06542" y="5330089"/>
              <a:ext cx="894513" cy="894513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19AC35B6-8FF0-5D1A-8452-C8193AEE9BD8}"/>
              </a:ext>
            </a:extLst>
          </p:cNvPr>
          <p:cNvSpPr txBox="1"/>
          <p:nvPr userDrawn="1"/>
        </p:nvSpPr>
        <p:spPr>
          <a:xfrm>
            <a:off x="1521394" y="260933"/>
            <a:ext cx="15986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Introduce</a:t>
            </a:r>
            <a:endParaRPr lang="ko-KR" alt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6584312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3A4B89A-2400-1854-91ED-12120B2428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A6CCF-CBBB-4B0F-AFB1-7F92BD78D81E}" type="datetime1">
              <a:rPr lang="ko-KR" altLang="en-US" smtClean="0"/>
              <a:t>2023-02-06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3582769-2A4A-5B2F-96EC-F675D141DC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RENEWAL CONCEPT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031ACFE-2911-14CF-17A6-4F1879FBF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4B3E9-A460-4EAD-8652-82AAB6AF3C3B}" type="slidenum">
              <a:rPr lang="ko-KR" altLang="en-US" smtClean="0"/>
              <a:t>‹#›</a:t>
            </a:fld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30762D2B-2299-45FE-19F5-59C08A16260E}"/>
              </a:ext>
            </a:extLst>
          </p:cNvPr>
          <p:cNvGrpSpPr/>
          <p:nvPr userDrawn="1"/>
        </p:nvGrpSpPr>
        <p:grpSpPr>
          <a:xfrm>
            <a:off x="166253" y="203028"/>
            <a:ext cx="5281800" cy="836064"/>
            <a:chOff x="232755" y="352657"/>
            <a:chExt cx="5281800" cy="836064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BE5B9B26-F98B-D8C9-D9E2-309E5EC8DDF3}"/>
                </a:ext>
              </a:extLst>
            </p:cNvPr>
            <p:cNvGrpSpPr/>
            <p:nvPr userDrawn="1"/>
          </p:nvGrpSpPr>
          <p:grpSpPr>
            <a:xfrm>
              <a:off x="232755" y="352657"/>
              <a:ext cx="5281800" cy="836064"/>
              <a:chOff x="232755" y="352657"/>
              <a:chExt cx="5281800" cy="836064"/>
            </a:xfrm>
          </p:grpSpPr>
          <p:sp>
            <p:nvSpPr>
              <p:cNvPr id="2" name="다이아몬드 1">
                <a:extLst>
                  <a:ext uri="{FF2B5EF4-FFF2-40B4-BE49-F238E27FC236}">
                    <a16:creationId xmlns:a16="http://schemas.microsoft.com/office/drawing/2014/main" id="{332B12FD-6F16-602D-B7D6-C984840D2BE5}"/>
                  </a:ext>
                </a:extLst>
              </p:cNvPr>
              <p:cNvSpPr/>
              <p:nvPr userDrawn="1"/>
            </p:nvSpPr>
            <p:spPr>
              <a:xfrm>
                <a:off x="507076" y="352657"/>
                <a:ext cx="806334" cy="836064"/>
              </a:xfrm>
              <a:prstGeom prst="diamond">
                <a:avLst/>
              </a:prstGeom>
              <a:solidFill>
                <a:srgbClr val="002060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" name="화살표: 갈매기형 수장 5">
                <a:extLst>
                  <a:ext uri="{FF2B5EF4-FFF2-40B4-BE49-F238E27FC236}">
                    <a16:creationId xmlns:a16="http://schemas.microsoft.com/office/drawing/2014/main" id="{5F6A4BA8-DC81-5AEB-8E54-AC4C5920132C}"/>
                  </a:ext>
                </a:extLst>
              </p:cNvPr>
              <p:cNvSpPr/>
              <p:nvPr userDrawn="1"/>
            </p:nvSpPr>
            <p:spPr>
              <a:xfrm>
                <a:off x="1088966" y="352657"/>
                <a:ext cx="498765" cy="836064"/>
              </a:xfrm>
              <a:prstGeom prst="chevron">
                <a:avLst>
                  <a:gd name="adj" fmla="val 75120"/>
                </a:avLst>
              </a:prstGeom>
              <a:solidFill>
                <a:srgbClr val="002060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화살표: 갈매기형 수장 6">
                <a:extLst>
                  <a:ext uri="{FF2B5EF4-FFF2-40B4-BE49-F238E27FC236}">
                    <a16:creationId xmlns:a16="http://schemas.microsoft.com/office/drawing/2014/main" id="{67B442B8-E7AD-AAE0-D290-940D6551BC67}"/>
                  </a:ext>
                </a:extLst>
              </p:cNvPr>
              <p:cNvSpPr/>
              <p:nvPr userDrawn="1"/>
            </p:nvSpPr>
            <p:spPr>
              <a:xfrm flipH="1">
                <a:off x="232755" y="352657"/>
                <a:ext cx="498765" cy="836064"/>
              </a:xfrm>
              <a:prstGeom prst="chevron">
                <a:avLst>
                  <a:gd name="adj" fmla="val 75120"/>
                </a:avLst>
              </a:prstGeom>
              <a:solidFill>
                <a:srgbClr val="002060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466BBF8-05C3-BB26-7D3F-3F0A6BC28683}"/>
                  </a:ext>
                </a:extLst>
              </p:cNvPr>
              <p:cNvSpPr txBox="1"/>
              <p:nvPr userDrawn="1"/>
            </p:nvSpPr>
            <p:spPr>
              <a:xfrm>
                <a:off x="684861" y="586023"/>
                <a:ext cx="4507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b="1" dirty="0">
                    <a:solidFill>
                      <a:schemeClr val="bg1"/>
                    </a:solidFill>
                  </a:rPr>
                  <a:t>01</a:t>
                </a:r>
                <a:endParaRPr lang="ko-KR" altLang="en-US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CBE95191-749F-F71E-81F7-E0CE25318DE2}"/>
                  </a:ext>
                </a:extLst>
              </p:cNvPr>
              <p:cNvSpPr/>
              <p:nvPr userDrawn="1"/>
            </p:nvSpPr>
            <p:spPr>
              <a:xfrm>
                <a:off x="1399755" y="872227"/>
                <a:ext cx="4114800" cy="83128"/>
              </a:xfrm>
              <a:prstGeom prst="rect">
                <a:avLst/>
              </a:prstGeom>
              <a:solidFill>
                <a:srgbClr val="002060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A2551E41-C42D-3BBE-0DDD-A8405DF1826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85348" y="639201"/>
              <a:ext cx="729207" cy="193769"/>
            </a:xfrm>
            <a:prstGeom prst="rect">
              <a:avLst/>
            </a:prstGeom>
          </p:spPr>
        </p:pic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95F2FBBC-678E-D8BF-F38A-8F3D713B2650}"/>
              </a:ext>
            </a:extLst>
          </p:cNvPr>
          <p:cNvGrpSpPr/>
          <p:nvPr userDrawn="1"/>
        </p:nvGrpSpPr>
        <p:grpSpPr>
          <a:xfrm>
            <a:off x="10906542" y="5330089"/>
            <a:ext cx="1288674" cy="894513"/>
            <a:chOff x="10906542" y="5330089"/>
            <a:chExt cx="1288674" cy="894513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28033609-DB1C-ECB3-5393-2354557E66A4}"/>
                </a:ext>
              </a:extLst>
            </p:cNvPr>
            <p:cNvSpPr/>
            <p:nvPr userDrawn="1"/>
          </p:nvSpPr>
          <p:spPr>
            <a:xfrm>
              <a:off x="10964485" y="5850529"/>
              <a:ext cx="1230731" cy="93071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92D9FF2A-BD15-5F49-6C9C-12F8B6CAE63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06542" y="5330089"/>
              <a:ext cx="894513" cy="894513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19AC35B6-8FF0-5D1A-8452-C8193AEE9BD8}"/>
              </a:ext>
            </a:extLst>
          </p:cNvPr>
          <p:cNvSpPr txBox="1"/>
          <p:nvPr userDrawn="1"/>
        </p:nvSpPr>
        <p:spPr>
          <a:xfrm>
            <a:off x="1521394" y="260933"/>
            <a:ext cx="24032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Target Analysis</a:t>
            </a:r>
            <a:endParaRPr lang="ko-KR" alt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11002744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3A4B89A-2400-1854-91ED-12120B2428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D875F-BEB2-406E-ACE2-4A5B845D492F}" type="datetime1">
              <a:rPr lang="ko-KR" altLang="en-US" smtClean="0"/>
              <a:t>2023-02-06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3582769-2A4A-5B2F-96EC-F675D141DC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RENEWAL CONCEPT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031ACFE-2911-14CF-17A6-4F1879FBF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4B3E9-A460-4EAD-8652-82AAB6AF3C3B}" type="slidenum">
              <a:rPr lang="ko-KR" altLang="en-US" smtClean="0"/>
              <a:t>‹#›</a:t>
            </a:fld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30762D2B-2299-45FE-19F5-59C08A16260E}"/>
              </a:ext>
            </a:extLst>
          </p:cNvPr>
          <p:cNvGrpSpPr/>
          <p:nvPr userDrawn="1"/>
        </p:nvGrpSpPr>
        <p:grpSpPr>
          <a:xfrm>
            <a:off x="166253" y="203028"/>
            <a:ext cx="5281800" cy="836064"/>
            <a:chOff x="232755" y="352657"/>
            <a:chExt cx="5281800" cy="836064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BE5B9B26-F98B-D8C9-D9E2-309E5EC8DDF3}"/>
                </a:ext>
              </a:extLst>
            </p:cNvPr>
            <p:cNvGrpSpPr/>
            <p:nvPr userDrawn="1"/>
          </p:nvGrpSpPr>
          <p:grpSpPr>
            <a:xfrm>
              <a:off x="232755" y="352657"/>
              <a:ext cx="5281800" cy="836064"/>
              <a:chOff x="232755" y="352657"/>
              <a:chExt cx="5281800" cy="836064"/>
            </a:xfrm>
          </p:grpSpPr>
          <p:sp>
            <p:nvSpPr>
              <p:cNvPr id="2" name="다이아몬드 1">
                <a:extLst>
                  <a:ext uri="{FF2B5EF4-FFF2-40B4-BE49-F238E27FC236}">
                    <a16:creationId xmlns:a16="http://schemas.microsoft.com/office/drawing/2014/main" id="{332B12FD-6F16-602D-B7D6-C984840D2BE5}"/>
                  </a:ext>
                </a:extLst>
              </p:cNvPr>
              <p:cNvSpPr/>
              <p:nvPr userDrawn="1"/>
            </p:nvSpPr>
            <p:spPr>
              <a:xfrm>
                <a:off x="507076" y="352657"/>
                <a:ext cx="806334" cy="836064"/>
              </a:xfrm>
              <a:prstGeom prst="diamond">
                <a:avLst/>
              </a:prstGeom>
              <a:solidFill>
                <a:srgbClr val="002060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" name="화살표: 갈매기형 수장 5">
                <a:extLst>
                  <a:ext uri="{FF2B5EF4-FFF2-40B4-BE49-F238E27FC236}">
                    <a16:creationId xmlns:a16="http://schemas.microsoft.com/office/drawing/2014/main" id="{5F6A4BA8-DC81-5AEB-8E54-AC4C5920132C}"/>
                  </a:ext>
                </a:extLst>
              </p:cNvPr>
              <p:cNvSpPr/>
              <p:nvPr userDrawn="1"/>
            </p:nvSpPr>
            <p:spPr>
              <a:xfrm>
                <a:off x="1088966" y="352657"/>
                <a:ext cx="498765" cy="836064"/>
              </a:xfrm>
              <a:prstGeom prst="chevron">
                <a:avLst>
                  <a:gd name="adj" fmla="val 75120"/>
                </a:avLst>
              </a:prstGeom>
              <a:solidFill>
                <a:srgbClr val="002060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화살표: 갈매기형 수장 6">
                <a:extLst>
                  <a:ext uri="{FF2B5EF4-FFF2-40B4-BE49-F238E27FC236}">
                    <a16:creationId xmlns:a16="http://schemas.microsoft.com/office/drawing/2014/main" id="{67B442B8-E7AD-AAE0-D290-940D6551BC67}"/>
                  </a:ext>
                </a:extLst>
              </p:cNvPr>
              <p:cNvSpPr/>
              <p:nvPr userDrawn="1"/>
            </p:nvSpPr>
            <p:spPr>
              <a:xfrm flipH="1">
                <a:off x="232755" y="352657"/>
                <a:ext cx="498765" cy="836064"/>
              </a:xfrm>
              <a:prstGeom prst="chevron">
                <a:avLst>
                  <a:gd name="adj" fmla="val 75120"/>
                </a:avLst>
              </a:prstGeom>
              <a:solidFill>
                <a:srgbClr val="002060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466BBF8-05C3-BB26-7D3F-3F0A6BC28683}"/>
                  </a:ext>
                </a:extLst>
              </p:cNvPr>
              <p:cNvSpPr txBox="1"/>
              <p:nvPr userDrawn="1"/>
            </p:nvSpPr>
            <p:spPr>
              <a:xfrm>
                <a:off x="684861" y="586023"/>
                <a:ext cx="4507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b="1" dirty="0">
                    <a:solidFill>
                      <a:schemeClr val="bg1"/>
                    </a:solidFill>
                  </a:rPr>
                  <a:t>01</a:t>
                </a:r>
                <a:endParaRPr lang="ko-KR" altLang="en-US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CBE95191-749F-F71E-81F7-E0CE25318DE2}"/>
                  </a:ext>
                </a:extLst>
              </p:cNvPr>
              <p:cNvSpPr/>
              <p:nvPr userDrawn="1"/>
            </p:nvSpPr>
            <p:spPr>
              <a:xfrm>
                <a:off x="1399755" y="872227"/>
                <a:ext cx="4114800" cy="83128"/>
              </a:xfrm>
              <a:prstGeom prst="rect">
                <a:avLst/>
              </a:prstGeom>
              <a:solidFill>
                <a:srgbClr val="002060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A2551E41-C42D-3BBE-0DDD-A8405DF1826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85348" y="639201"/>
              <a:ext cx="729207" cy="193769"/>
            </a:xfrm>
            <a:prstGeom prst="rect">
              <a:avLst/>
            </a:prstGeom>
          </p:spPr>
        </p:pic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95F2FBBC-678E-D8BF-F38A-8F3D713B2650}"/>
              </a:ext>
            </a:extLst>
          </p:cNvPr>
          <p:cNvGrpSpPr/>
          <p:nvPr userDrawn="1"/>
        </p:nvGrpSpPr>
        <p:grpSpPr>
          <a:xfrm>
            <a:off x="10906542" y="5330089"/>
            <a:ext cx="1288674" cy="894513"/>
            <a:chOff x="10906542" y="5330089"/>
            <a:chExt cx="1288674" cy="894513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28033609-DB1C-ECB3-5393-2354557E66A4}"/>
                </a:ext>
              </a:extLst>
            </p:cNvPr>
            <p:cNvSpPr/>
            <p:nvPr userDrawn="1"/>
          </p:nvSpPr>
          <p:spPr>
            <a:xfrm>
              <a:off x="10964485" y="5850529"/>
              <a:ext cx="1230731" cy="93071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92D9FF2A-BD15-5F49-6C9C-12F8B6CAE63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06542" y="5330089"/>
              <a:ext cx="894513" cy="894513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19AC35B6-8FF0-5D1A-8452-C8193AEE9BD8}"/>
              </a:ext>
            </a:extLst>
          </p:cNvPr>
          <p:cNvSpPr txBox="1"/>
          <p:nvPr userDrawn="1"/>
        </p:nvSpPr>
        <p:spPr>
          <a:xfrm>
            <a:off x="1521394" y="260933"/>
            <a:ext cx="24064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Bench Marking</a:t>
            </a:r>
            <a:endParaRPr lang="ko-KR" alt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27404723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3A4B89A-2400-1854-91ED-12120B2428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89DB0-F227-4F1F-939B-A66C6A0B6F13}" type="datetime1">
              <a:rPr lang="ko-KR" altLang="en-US" smtClean="0"/>
              <a:t>2023-02-06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3582769-2A4A-5B2F-96EC-F675D141DC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RENEWAL CONCEPT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031ACFE-2911-14CF-17A6-4F1879FBF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4B3E9-A460-4EAD-8652-82AAB6AF3C3B}" type="slidenum">
              <a:rPr lang="ko-KR" altLang="en-US" smtClean="0"/>
              <a:t>‹#›</a:t>
            </a:fld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30762D2B-2299-45FE-19F5-59C08A16260E}"/>
              </a:ext>
            </a:extLst>
          </p:cNvPr>
          <p:cNvGrpSpPr/>
          <p:nvPr userDrawn="1"/>
        </p:nvGrpSpPr>
        <p:grpSpPr>
          <a:xfrm>
            <a:off x="166253" y="203028"/>
            <a:ext cx="5281800" cy="836064"/>
            <a:chOff x="232755" y="352657"/>
            <a:chExt cx="5281800" cy="836064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BE5B9B26-F98B-D8C9-D9E2-309E5EC8DDF3}"/>
                </a:ext>
              </a:extLst>
            </p:cNvPr>
            <p:cNvGrpSpPr/>
            <p:nvPr userDrawn="1"/>
          </p:nvGrpSpPr>
          <p:grpSpPr>
            <a:xfrm>
              <a:off x="232755" y="352657"/>
              <a:ext cx="5281800" cy="836064"/>
              <a:chOff x="232755" y="352657"/>
              <a:chExt cx="5281800" cy="836064"/>
            </a:xfrm>
          </p:grpSpPr>
          <p:sp>
            <p:nvSpPr>
              <p:cNvPr id="2" name="다이아몬드 1">
                <a:extLst>
                  <a:ext uri="{FF2B5EF4-FFF2-40B4-BE49-F238E27FC236}">
                    <a16:creationId xmlns:a16="http://schemas.microsoft.com/office/drawing/2014/main" id="{332B12FD-6F16-602D-B7D6-C984840D2BE5}"/>
                  </a:ext>
                </a:extLst>
              </p:cNvPr>
              <p:cNvSpPr/>
              <p:nvPr userDrawn="1"/>
            </p:nvSpPr>
            <p:spPr>
              <a:xfrm>
                <a:off x="507076" y="352657"/>
                <a:ext cx="806334" cy="836064"/>
              </a:xfrm>
              <a:prstGeom prst="diamond">
                <a:avLst/>
              </a:prstGeom>
              <a:solidFill>
                <a:srgbClr val="002060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" name="화살표: 갈매기형 수장 5">
                <a:extLst>
                  <a:ext uri="{FF2B5EF4-FFF2-40B4-BE49-F238E27FC236}">
                    <a16:creationId xmlns:a16="http://schemas.microsoft.com/office/drawing/2014/main" id="{5F6A4BA8-DC81-5AEB-8E54-AC4C5920132C}"/>
                  </a:ext>
                </a:extLst>
              </p:cNvPr>
              <p:cNvSpPr/>
              <p:nvPr userDrawn="1"/>
            </p:nvSpPr>
            <p:spPr>
              <a:xfrm>
                <a:off x="1088966" y="352657"/>
                <a:ext cx="498765" cy="836064"/>
              </a:xfrm>
              <a:prstGeom prst="chevron">
                <a:avLst>
                  <a:gd name="adj" fmla="val 75120"/>
                </a:avLst>
              </a:prstGeom>
              <a:solidFill>
                <a:srgbClr val="002060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화살표: 갈매기형 수장 6">
                <a:extLst>
                  <a:ext uri="{FF2B5EF4-FFF2-40B4-BE49-F238E27FC236}">
                    <a16:creationId xmlns:a16="http://schemas.microsoft.com/office/drawing/2014/main" id="{67B442B8-E7AD-AAE0-D290-940D6551BC67}"/>
                  </a:ext>
                </a:extLst>
              </p:cNvPr>
              <p:cNvSpPr/>
              <p:nvPr userDrawn="1"/>
            </p:nvSpPr>
            <p:spPr>
              <a:xfrm flipH="1">
                <a:off x="232755" y="352657"/>
                <a:ext cx="498765" cy="836064"/>
              </a:xfrm>
              <a:prstGeom prst="chevron">
                <a:avLst>
                  <a:gd name="adj" fmla="val 75120"/>
                </a:avLst>
              </a:prstGeom>
              <a:solidFill>
                <a:srgbClr val="002060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466BBF8-05C3-BB26-7D3F-3F0A6BC28683}"/>
                  </a:ext>
                </a:extLst>
              </p:cNvPr>
              <p:cNvSpPr txBox="1"/>
              <p:nvPr userDrawn="1"/>
            </p:nvSpPr>
            <p:spPr>
              <a:xfrm>
                <a:off x="684861" y="586023"/>
                <a:ext cx="4507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b="1" dirty="0">
                    <a:solidFill>
                      <a:schemeClr val="bg1"/>
                    </a:solidFill>
                  </a:rPr>
                  <a:t>01</a:t>
                </a:r>
                <a:endParaRPr lang="ko-KR" altLang="en-US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CBE95191-749F-F71E-81F7-E0CE25318DE2}"/>
                  </a:ext>
                </a:extLst>
              </p:cNvPr>
              <p:cNvSpPr/>
              <p:nvPr userDrawn="1"/>
            </p:nvSpPr>
            <p:spPr>
              <a:xfrm>
                <a:off x="1399755" y="872227"/>
                <a:ext cx="4114800" cy="83128"/>
              </a:xfrm>
              <a:prstGeom prst="rect">
                <a:avLst/>
              </a:prstGeom>
              <a:solidFill>
                <a:srgbClr val="002060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A2551E41-C42D-3BBE-0DDD-A8405DF1826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85348" y="639201"/>
              <a:ext cx="729207" cy="193769"/>
            </a:xfrm>
            <a:prstGeom prst="rect">
              <a:avLst/>
            </a:prstGeom>
          </p:spPr>
        </p:pic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95F2FBBC-678E-D8BF-F38A-8F3D713B2650}"/>
              </a:ext>
            </a:extLst>
          </p:cNvPr>
          <p:cNvGrpSpPr/>
          <p:nvPr userDrawn="1"/>
        </p:nvGrpSpPr>
        <p:grpSpPr>
          <a:xfrm>
            <a:off x="10906542" y="5330089"/>
            <a:ext cx="1288674" cy="894513"/>
            <a:chOff x="10906542" y="5330089"/>
            <a:chExt cx="1288674" cy="894513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28033609-DB1C-ECB3-5393-2354557E66A4}"/>
                </a:ext>
              </a:extLst>
            </p:cNvPr>
            <p:cNvSpPr/>
            <p:nvPr userDrawn="1"/>
          </p:nvSpPr>
          <p:spPr>
            <a:xfrm>
              <a:off x="10964485" y="5850529"/>
              <a:ext cx="1230731" cy="93071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92D9FF2A-BD15-5F49-6C9C-12F8B6CAE63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06542" y="5330089"/>
              <a:ext cx="894513" cy="894513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19AC35B6-8FF0-5D1A-8452-C8193AEE9BD8}"/>
              </a:ext>
            </a:extLst>
          </p:cNvPr>
          <p:cNvSpPr txBox="1"/>
          <p:nvPr userDrawn="1"/>
        </p:nvSpPr>
        <p:spPr>
          <a:xfrm>
            <a:off x="1521394" y="260933"/>
            <a:ext cx="27186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Renewal Concept</a:t>
            </a:r>
            <a:endParaRPr lang="ko-KR" alt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350163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3A9E8DD-2C70-0559-0BA5-F4C230311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A9F206E-1079-1444-7CAD-9A352A8BED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DE59569-D172-97DF-C845-A2D4D7FA2B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359834-B3B4-4972-81FA-D0BDEE5D6B9C}" type="datetime1">
              <a:rPr lang="ko-KR" altLang="en-US" smtClean="0"/>
              <a:t>2023-02-06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39FC2DF-0CB5-D029-1F33-3F897F2FDE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8104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/>
                </a:solidFill>
              </a:defRPr>
            </a:lvl1pPr>
          </a:lstStyle>
          <a:p>
            <a:r>
              <a:rPr lang="en-US" altLang="ko-KR" dirty="0"/>
              <a:t>RENEWAL CONCEPT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9C555D5-65D5-D647-1AEF-78267B4167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8935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/>
                </a:solidFill>
              </a:defRPr>
            </a:lvl1pPr>
          </a:lstStyle>
          <a:p>
            <a:fld id="{83B4B3E9-A460-4EAD-8652-82AAB6AF3C3B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132609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6" r:id="rId7"/>
    <p:sldLayoutId id="2147483657" r:id="rId8"/>
    <p:sldLayoutId id="2147483658" r:id="rId9"/>
    <p:sldLayoutId id="2147483655" r:id="rId10"/>
  </p:sldLayoutIdLst>
  <p:hf hd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3.png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4.png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5.png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8.png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9.png"/><Relationship Id="rId4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0.png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1.png"/><Relationship Id="rId4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2.png"/><Relationship Id="rId4" Type="http://schemas.openxmlformats.org/officeDocument/2006/relationships/image" Target="../media/image1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3.png"/><Relationship Id="rId4" Type="http://schemas.openxmlformats.org/officeDocument/2006/relationships/image" Target="../media/image1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2.png"/><Relationship Id="rId4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1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6.png"/><Relationship Id="rId4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2.png"/><Relationship Id="rId4" Type="http://schemas.openxmlformats.org/officeDocument/2006/relationships/image" Target="../media/image54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57.jpeg"/><Relationship Id="rId4" Type="http://schemas.openxmlformats.org/officeDocument/2006/relationships/image" Target="../media/image56.jpe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9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9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9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9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9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9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9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9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9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9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9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9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9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9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7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3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3.png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7811E597-A5D3-EF8C-1F06-B4E7CE971CA5}"/>
              </a:ext>
            </a:extLst>
          </p:cNvPr>
          <p:cNvSpPr/>
          <p:nvPr/>
        </p:nvSpPr>
        <p:spPr>
          <a:xfrm>
            <a:off x="7713437" y="2591973"/>
            <a:ext cx="1995268" cy="58477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611CEE6-32DF-F64F-1E42-FD4366FBBD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61539" y="1672348"/>
            <a:ext cx="4797191" cy="925950"/>
          </a:xfrm>
        </p:spPr>
        <p:txBody>
          <a:bodyPr>
            <a:noAutofit/>
          </a:bodyPr>
          <a:lstStyle/>
          <a:p>
            <a:pPr algn="l"/>
            <a:r>
              <a:rPr lang="en-US" altLang="ko-KR" b="1" dirty="0">
                <a:latin typeface="+mn-ea"/>
                <a:ea typeface="+mn-ea"/>
              </a:rPr>
              <a:t>RENEWAL </a:t>
            </a:r>
            <a:endParaRPr lang="ko-KR" altLang="en-US" b="1" dirty="0">
              <a:latin typeface="+mn-ea"/>
              <a:ea typeface="+mn-ea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EF01222-3D6C-3504-4115-FFA7358E4A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61539" y="3759950"/>
            <a:ext cx="1512815" cy="516956"/>
          </a:xfrm>
        </p:spPr>
        <p:txBody>
          <a:bodyPr/>
          <a:lstStyle/>
          <a:p>
            <a:r>
              <a:rPr lang="ko-KR" altLang="en-US" b="1" dirty="0">
                <a:latin typeface="+mn-ea"/>
              </a:rPr>
              <a:t>송인수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0F575B5-E74B-E56E-0CE8-2E82A530BBB4}"/>
              </a:ext>
            </a:extLst>
          </p:cNvPr>
          <p:cNvSpPr txBox="1"/>
          <p:nvPr/>
        </p:nvSpPr>
        <p:spPr>
          <a:xfrm>
            <a:off x="7713437" y="2591973"/>
            <a:ext cx="19197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latin typeface="+mn-ea"/>
              </a:rPr>
              <a:t>PROJECT</a:t>
            </a:r>
            <a:endParaRPr lang="ko-KR" altLang="en-US" sz="3200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509CD19C-3799-DF35-AE67-490C97D0E0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236" y="368593"/>
            <a:ext cx="2059950" cy="547381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A8768A96-8DA6-C72A-561E-AAD6C654CD4A}"/>
              </a:ext>
            </a:extLst>
          </p:cNvPr>
          <p:cNvSpPr txBox="1"/>
          <p:nvPr/>
        </p:nvSpPr>
        <p:spPr>
          <a:xfrm>
            <a:off x="7749427" y="4522489"/>
            <a:ext cx="2887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대한전선 리뉴얼 프로젝트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C5F9FCB-3BED-7B0A-CCB3-B75147CC2239}"/>
              </a:ext>
            </a:extLst>
          </p:cNvPr>
          <p:cNvSpPr txBox="1"/>
          <p:nvPr/>
        </p:nvSpPr>
        <p:spPr>
          <a:xfrm>
            <a:off x="7749427" y="4816320"/>
            <a:ext cx="23214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3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차 반응형 홈페이지</a:t>
            </a:r>
          </a:p>
        </p:txBody>
      </p:sp>
      <p:sp>
        <p:nvSpPr>
          <p:cNvPr id="30" name="평행 사변형 29">
            <a:extLst>
              <a:ext uri="{FF2B5EF4-FFF2-40B4-BE49-F238E27FC236}">
                <a16:creationId xmlns:a16="http://schemas.microsoft.com/office/drawing/2014/main" id="{841815E6-1626-0265-EE99-74AEE2DC43A2}"/>
              </a:ext>
            </a:extLst>
          </p:cNvPr>
          <p:cNvSpPr/>
          <p:nvPr/>
        </p:nvSpPr>
        <p:spPr>
          <a:xfrm flipH="1">
            <a:off x="3509904" y="0"/>
            <a:ext cx="3519117" cy="6858000"/>
          </a:xfrm>
          <a:prstGeom prst="parallelogram">
            <a:avLst>
              <a:gd name="adj" fmla="val 85096"/>
            </a:avLst>
          </a:prstGeom>
          <a:gradFill flip="none" rotWithShape="1">
            <a:gsLst>
              <a:gs pos="0">
                <a:srgbClr val="FF0000">
                  <a:shade val="30000"/>
                  <a:satMod val="115000"/>
                  <a:tint val="66000"/>
                  <a:satMod val="160000"/>
                </a:srgbClr>
              </a:gs>
              <a:gs pos="50000">
                <a:srgbClr val="FF0000">
                  <a:shade val="30000"/>
                  <a:satMod val="115000"/>
                  <a:tint val="44500"/>
                  <a:satMod val="160000"/>
                </a:srgbClr>
              </a:gs>
              <a:gs pos="100000">
                <a:srgbClr val="FF0000">
                  <a:shade val="30000"/>
                  <a:satMod val="115000"/>
                  <a:tint val="23500"/>
                  <a:satMod val="160000"/>
                </a:srgb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평행 사변형 30">
            <a:extLst>
              <a:ext uri="{FF2B5EF4-FFF2-40B4-BE49-F238E27FC236}">
                <a16:creationId xmlns:a16="http://schemas.microsoft.com/office/drawing/2014/main" id="{0FCDBDCA-D24F-DB54-B40A-A768B986B4F3}"/>
              </a:ext>
            </a:extLst>
          </p:cNvPr>
          <p:cNvSpPr/>
          <p:nvPr/>
        </p:nvSpPr>
        <p:spPr>
          <a:xfrm flipH="1">
            <a:off x="2381522" y="0"/>
            <a:ext cx="3519117" cy="6858000"/>
          </a:xfrm>
          <a:prstGeom prst="parallelogram">
            <a:avLst>
              <a:gd name="adj" fmla="val 85096"/>
            </a:avLst>
          </a:prstGeom>
          <a:gradFill flip="none" rotWithShape="1">
            <a:gsLst>
              <a:gs pos="0">
                <a:srgbClr val="FF0000">
                  <a:shade val="30000"/>
                  <a:satMod val="115000"/>
                  <a:tint val="66000"/>
                  <a:satMod val="160000"/>
                </a:srgbClr>
              </a:gs>
              <a:gs pos="50000">
                <a:srgbClr val="FF0000">
                  <a:shade val="30000"/>
                  <a:satMod val="115000"/>
                  <a:tint val="44500"/>
                  <a:satMod val="160000"/>
                </a:srgbClr>
              </a:gs>
              <a:gs pos="100000">
                <a:srgbClr val="FF0000">
                  <a:shade val="30000"/>
                  <a:satMod val="115000"/>
                  <a:tint val="23500"/>
                  <a:satMod val="160000"/>
                </a:srgb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4B6C9213-CCE6-762C-9B6C-090F911E2E28}"/>
              </a:ext>
            </a:extLst>
          </p:cNvPr>
          <p:cNvGrpSpPr/>
          <p:nvPr/>
        </p:nvGrpSpPr>
        <p:grpSpPr>
          <a:xfrm>
            <a:off x="2054178" y="1199932"/>
            <a:ext cx="5167136" cy="5152938"/>
            <a:chOff x="869484" y="852531"/>
            <a:chExt cx="5167136" cy="5152938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EF4ABEAA-D0BC-7001-486F-A3181AE5FC45}"/>
                </a:ext>
              </a:extLst>
            </p:cNvPr>
            <p:cNvSpPr/>
            <p:nvPr/>
          </p:nvSpPr>
          <p:spPr>
            <a:xfrm>
              <a:off x="1070337" y="979414"/>
              <a:ext cx="4966283" cy="4966283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CD1B5175-F4CD-AF8F-1307-A2DF4D37308D}"/>
                </a:ext>
              </a:extLst>
            </p:cNvPr>
            <p:cNvGrpSpPr/>
            <p:nvPr/>
          </p:nvGrpSpPr>
          <p:grpSpPr>
            <a:xfrm>
              <a:off x="869484" y="852531"/>
              <a:ext cx="4946883" cy="5152938"/>
              <a:chOff x="869484" y="852531"/>
              <a:chExt cx="4946883" cy="5152938"/>
            </a:xfrm>
          </p:grpSpPr>
          <p:grpSp>
            <p:nvGrpSpPr>
              <p:cNvPr id="13" name="그룹 12">
                <a:extLst>
                  <a:ext uri="{FF2B5EF4-FFF2-40B4-BE49-F238E27FC236}">
                    <a16:creationId xmlns:a16="http://schemas.microsoft.com/office/drawing/2014/main" id="{C48FB56D-D1AC-874C-5CC3-3656F81A1ECB}"/>
                  </a:ext>
                </a:extLst>
              </p:cNvPr>
              <p:cNvGrpSpPr/>
              <p:nvPr/>
            </p:nvGrpSpPr>
            <p:grpSpPr>
              <a:xfrm>
                <a:off x="869484" y="852531"/>
                <a:ext cx="4946883" cy="5152938"/>
                <a:chOff x="995319" y="852531"/>
                <a:chExt cx="4946883" cy="5152938"/>
              </a:xfrm>
            </p:grpSpPr>
            <p:sp>
              <p:nvSpPr>
                <p:cNvPr id="8" name="막힌 원호 7">
                  <a:extLst>
                    <a:ext uri="{FF2B5EF4-FFF2-40B4-BE49-F238E27FC236}">
                      <a16:creationId xmlns:a16="http://schemas.microsoft.com/office/drawing/2014/main" id="{E467F4C9-0717-A49A-B0D0-F3E403D8F13C}"/>
                    </a:ext>
                  </a:extLst>
                </p:cNvPr>
                <p:cNvSpPr/>
                <p:nvPr/>
              </p:nvSpPr>
              <p:spPr>
                <a:xfrm rot="16200000">
                  <a:off x="690869" y="1156981"/>
                  <a:ext cx="5152938" cy="4544038"/>
                </a:xfrm>
                <a:prstGeom prst="blockArc">
                  <a:avLst/>
                </a:prstGeom>
                <a:solidFill>
                  <a:srgbClr val="002060"/>
                </a:solidFill>
                <a:ln>
                  <a:solidFill>
                    <a:srgbClr val="00206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D0D8E7E1-B389-2F5D-A3D1-98BDEA3B3989}"/>
                    </a:ext>
                  </a:extLst>
                </p:cNvPr>
                <p:cNvSpPr/>
                <p:nvPr/>
              </p:nvSpPr>
              <p:spPr>
                <a:xfrm>
                  <a:off x="1398163" y="1248731"/>
                  <a:ext cx="4544039" cy="4477984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altLang="ko-KR" dirty="0"/>
                </a:p>
                <a:p>
                  <a:pPr algn="ctr"/>
                  <a:endParaRPr lang="ko-KR" altLang="en-US" dirty="0"/>
                </a:p>
              </p:txBody>
            </p:sp>
          </p:grpSp>
          <p:sp>
            <p:nvSpPr>
              <p:cNvPr id="7" name="타원 6">
                <a:extLst>
                  <a:ext uri="{FF2B5EF4-FFF2-40B4-BE49-F238E27FC236}">
                    <a16:creationId xmlns:a16="http://schemas.microsoft.com/office/drawing/2014/main" id="{E7DE2FEE-6204-51FE-44B2-54D8CAE95D1E}"/>
                  </a:ext>
                </a:extLst>
              </p:cNvPr>
              <p:cNvSpPr/>
              <p:nvPr/>
            </p:nvSpPr>
            <p:spPr>
              <a:xfrm>
                <a:off x="1532300" y="1500843"/>
                <a:ext cx="3973760" cy="3973760"/>
              </a:xfrm>
              <a:prstGeom prst="ellipse">
                <a:avLst/>
              </a:prstGeom>
              <a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 l="-33000" r="-33000"/>
                </a:stretch>
              </a:blipFill>
              <a:ln w="57150">
                <a:solidFill>
                  <a:schemeClr val="tx1"/>
                </a:solidFill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tint val="5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ko-KR" alt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412550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C991373A-AB28-9288-D132-816CE70F21CC}"/>
              </a:ext>
            </a:extLst>
          </p:cNvPr>
          <p:cNvSpPr/>
          <p:nvPr/>
        </p:nvSpPr>
        <p:spPr>
          <a:xfrm>
            <a:off x="0" y="5330512"/>
            <a:ext cx="2019299" cy="2667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98B7C83-21F3-D5AD-1216-241E2644A7E7}"/>
              </a:ext>
            </a:extLst>
          </p:cNvPr>
          <p:cNvSpPr/>
          <p:nvPr/>
        </p:nvSpPr>
        <p:spPr>
          <a:xfrm>
            <a:off x="10172701" y="3909929"/>
            <a:ext cx="2019299" cy="2667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A7F2CC0-2844-B5B2-F2DB-EDE6FDFB59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4B3E9-A460-4EAD-8652-82AAB6AF3C3B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4EB910B-378F-8D91-537D-A04EA4F85C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RENEWAL CONCEPT</a:t>
            </a:r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B30438-6E26-2EA1-F758-5269732C8FFB}"/>
              </a:ext>
            </a:extLst>
          </p:cNvPr>
          <p:cNvSpPr txBox="1"/>
          <p:nvPr/>
        </p:nvSpPr>
        <p:spPr>
          <a:xfrm>
            <a:off x="1337345" y="805344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err="1">
                <a:solidFill>
                  <a:srgbClr val="FF0000"/>
                </a:solidFill>
              </a:rPr>
              <a:t>타겟설정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F6E65F9-B842-4AB2-7AD1-F2E66CCB47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25" y="1785937"/>
            <a:ext cx="3381375" cy="507206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859FE82-9E07-A3E0-EABE-5FE142B6EF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201889" y="1007164"/>
            <a:ext cx="3077999" cy="4061543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06F0C0DF-C8F1-1E3C-1B52-F04FF8E4F564}"/>
              </a:ext>
            </a:extLst>
          </p:cNvPr>
          <p:cNvSpPr/>
          <p:nvPr/>
        </p:nvSpPr>
        <p:spPr>
          <a:xfrm>
            <a:off x="9201889" y="4935357"/>
            <a:ext cx="2956818" cy="2667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5156549-4591-DC33-7DC2-D109B90F2ED9}"/>
              </a:ext>
            </a:extLst>
          </p:cNvPr>
          <p:cNvSpPr/>
          <p:nvPr/>
        </p:nvSpPr>
        <p:spPr>
          <a:xfrm>
            <a:off x="10949032" y="3174975"/>
            <a:ext cx="1228725" cy="2667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5241773-2D83-6757-FCB3-124B5ED9A6BC}"/>
              </a:ext>
            </a:extLst>
          </p:cNvPr>
          <p:cNvSpPr/>
          <p:nvPr/>
        </p:nvSpPr>
        <p:spPr>
          <a:xfrm>
            <a:off x="0" y="6587780"/>
            <a:ext cx="3038475" cy="27021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B39AE47-2030-CB52-B02B-4A517D4EE0F3}"/>
              </a:ext>
            </a:extLst>
          </p:cNvPr>
          <p:cNvSpPr/>
          <p:nvPr/>
        </p:nvSpPr>
        <p:spPr>
          <a:xfrm>
            <a:off x="0" y="4339944"/>
            <a:ext cx="1847850" cy="2667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C496680-2FB7-B49B-FE50-DE95BC062A77}"/>
              </a:ext>
            </a:extLst>
          </p:cNvPr>
          <p:cNvSpPr txBox="1"/>
          <p:nvPr/>
        </p:nvSpPr>
        <p:spPr>
          <a:xfrm>
            <a:off x="2593783" y="2208726"/>
            <a:ext cx="328968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b="1" dirty="0">
                <a:solidFill>
                  <a:srgbClr val="002060"/>
                </a:solidFill>
              </a:rPr>
              <a:t>27~34</a:t>
            </a:r>
            <a:r>
              <a:rPr lang="ko-KR" altLang="en-US" sz="6000" b="1" dirty="0">
                <a:solidFill>
                  <a:srgbClr val="002060"/>
                </a:solidFill>
              </a:rPr>
              <a:t>세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F003D7F-428B-B182-C194-863656FD3416}"/>
              </a:ext>
            </a:extLst>
          </p:cNvPr>
          <p:cNvSpPr txBox="1"/>
          <p:nvPr/>
        </p:nvSpPr>
        <p:spPr>
          <a:xfrm>
            <a:off x="6192900" y="3779030"/>
            <a:ext cx="328968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b="1" dirty="0">
                <a:solidFill>
                  <a:srgbClr val="FF0000"/>
                </a:solidFill>
              </a:rPr>
              <a:t>35~60</a:t>
            </a:r>
            <a:r>
              <a:rPr lang="ko-KR" altLang="en-US" sz="6000" b="1" dirty="0">
                <a:solidFill>
                  <a:srgbClr val="FF0000"/>
                </a:solidFill>
              </a:rPr>
              <a:t>세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F280413-F738-492F-9BB4-68308DB62980}"/>
              </a:ext>
            </a:extLst>
          </p:cNvPr>
          <p:cNvSpPr txBox="1"/>
          <p:nvPr/>
        </p:nvSpPr>
        <p:spPr>
          <a:xfrm>
            <a:off x="2679263" y="3295344"/>
            <a:ext cx="318388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rgbClr val="002060"/>
                </a:solidFill>
              </a:rPr>
              <a:t>회사에 지원하려는</a:t>
            </a:r>
            <a:endParaRPr lang="en-US" altLang="ko-KR" sz="2800" b="1" dirty="0">
              <a:solidFill>
                <a:srgbClr val="002060"/>
              </a:solidFill>
            </a:endParaRPr>
          </a:p>
          <a:p>
            <a:r>
              <a:rPr lang="ko-KR" altLang="en-US" sz="2800" b="1" dirty="0">
                <a:solidFill>
                  <a:srgbClr val="002060"/>
                </a:solidFill>
              </a:rPr>
              <a:t> 구직자</a:t>
            </a:r>
            <a:endParaRPr lang="en-US" altLang="ko-KR" sz="2800" b="1" dirty="0">
              <a:solidFill>
                <a:srgbClr val="00206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BE13A8A-7285-195A-A85C-7937D17016E1}"/>
              </a:ext>
            </a:extLst>
          </p:cNvPr>
          <p:cNvSpPr txBox="1"/>
          <p:nvPr/>
        </p:nvSpPr>
        <p:spPr>
          <a:xfrm>
            <a:off x="6650726" y="2376208"/>
            <a:ext cx="3204724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2800" b="1" dirty="0">
                <a:solidFill>
                  <a:srgbClr val="FF0000"/>
                </a:solidFill>
              </a:rPr>
              <a:t>회사와 제휴 또는  </a:t>
            </a:r>
            <a:endParaRPr lang="en-US" altLang="ko-KR" sz="2800" b="1" dirty="0">
              <a:solidFill>
                <a:srgbClr val="FF0000"/>
              </a:solidFill>
            </a:endParaRPr>
          </a:p>
          <a:p>
            <a:pPr algn="r"/>
            <a:r>
              <a:rPr lang="ko-KR" altLang="en-US" sz="2800" b="1" dirty="0">
                <a:solidFill>
                  <a:srgbClr val="FF0000"/>
                </a:solidFill>
              </a:rPr>
              <a:t>계약을 하려는   </a:t>
            </a:r>
            <a:endParaRPr lang="en-US" altLang="ko-KR" sz="2800" b="1" dirty="0">
              <a:solidFill>
                <a:srgbClr val="FF0000"/>
              </a:solidFill>
            </a:endParaRPr>
          </a:p>
          <a:p>
            <a:pPr algn="r"/>
            <a:r>
              <a:rPr lang="ko-KR" altLang="en-US" sz="2800" b="1" dirty="0">
                <a:solidFill>
                  <a:srgbClr val="FF0000"/>
                </a:solidFill>
              </a:rPr>
              <a:t>사장님     </a:t>
            </a:r>
            <a:endParaRPr lang="en-US" altLang="ko-KR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74698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A7F2CC0-2844-B5B2-F2DB-EDE6FDFB59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4B3E9-A460-4EAD-8652-82AAB6AF3C3B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4EB910B-378F-8D91-537D-A04EA4F85C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RENEWAL CONCEPT</a:t>
            </a:r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B30438-6E26-2EA1-F758-5269732C8FFB}"/>
              </a:ext>
            </a:extLst>
          </p:cNvPr>
          <p:cNvSpPr txBox="1"/>
          <p:nvPr/>
        </p:nvSpPr>
        <p:spPr>
          <a:xfrm>
            <a:off x="1337345" y="805344"/>
            <a:ext cx="15680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rgbClr val="FF0000"/>
                </a:solidFill>
              </a:rPr>
              <a:t>Main </a:t>
            </a:r>
            <a:r>
              <a:rPr lang="ko-KR" altLang="en-US" sz="1600" b="1" dirty="0">
                <a:solidFill>
                  <a:srgbClr val="FF0000"/>
                </a:solidFill>
              </a:rPr>
              <a:t>페르소나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7CF2F660-C9FB-AFCB-5FA2-45529DB3EF1F}"/>
              </a:ext>
            </a:extLst>
          </p:cNvPr>
          <p:cNvSpPr/>
          <p:nvPr/>
        </p:nvSpPr>
        <p:spPr>
          <a:xfrm>
            <a:off x="5155862" y="1390852"/>
            <a:ext cx="5577805" cy="459105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b="1" dirty="0">
              <a:solidFill>
                <a:schemeClr val="tx1"/>
              </a:solidFill>
            </a:endParaRPr>
          </a:p>
          <a:p>
            <a:endParaRPr lang="en-US" altLang="ko-KR" b="1" dirty="0">
              <a:solidFill>
                <a:schemeClr val="tx1"/>
              </a:solidFill>
            </a:endParaRPr>
          </a:p>
          <a:p>
            <a:r>
              <a:rPr lang="en-US" altLang="ko-KR" b="1" dirty="0">
                <a:solidFill>
                  <a:schemeClr val="tx1"/>
                </a:solidFill>
              </a:rPr>
              <a:t>27</a:t>
            </a:r>
            <a:r>
              <a:rPr lang="ko-KR" altLang="en-US" b="1" dirty="0">
                <a:solidFill>
                  <a:schemeClr val="tx1"/>
                </a:solidFill>
              </a:rPr>
              <a:t>세 </a:t>
            </a:r>
            <a:r>
              <a:rPr lang="ko-KR" altLang="en-US" b="1" dirty="0" err="1">
                <a:solidFill>
                  <a:schemeClr val="tx1"/>
                </a:solidFill>
              </a:rPr>
              <a:t>임시완</a:t>
            </a:r>
            <a:r>
              <a:rPr lang="ko-KR" altLang="en-US" b="1" dirty="0">
                <a:solidFill>
                  <a:schemeClr val="tx1"/>
                </a:solidFill>
              </a:rPr>
              <a:t> 별명 </a:t>
            </a:r>
            <a:r>
              <a:rPr lang="ko-KR" altLang="en-US" b="1" dirty="0" err="1">
                <a:solidFill>
                  <a:schemeClr val="tx1"/>
                </a:solidFill>
              </a:rPr>
              <a:t>장그래</a:t>
            </a:r>
            <a:endParaRPr lang="en-US" altLang="ko-KR" b="1" dirty="0">
              <a:solidFill>
                <a:schemeClr val="tx1"/>
              </a:solidFill>
            </a:endParaRPr>
          </a:p>
          <a:p>
            <a:endParaRPr lang="en-US" altLang="ko-KR" b="1" dirty="0">
              <a:solidFill>
                <a:schemeClr val="tx1"/>
              </a:solidFill>
            </a:endParaRPr>
          </a:p>
          <a:p>
            <a:r>
              <a:rPr lang="ko-KR" altLang="en-US" b="1" dirty="0">
                <a:solidFill>
                  <a:schemeClr val="tx1"/>
                </a:solidFill>
              </a:rPr>
              <a:t>대학을 졸업하고 나서 이것저것 스펙을 쌓으면서 하루하루를 보내고 있다</a:t>
            </a:r>
            <a:r>
              <a:rPr lang="en-US" altLang="ko-KR" b="1" dirty="0">
                <a:solidFill>
                  <a:schemeClr val="tx1"/>
                </a:solidFill>
              </a:rPr>
              <a:t>.</a:t>
            </a:r>
          </a:p>
          <a:p>
            <a:endParaRPr lang="en-US" altLang="ko-KR" b="1" dirty="0">
              <a:solidFill>
                <a:schemeClr val="tx1"/>
              </a:solidFill>
            </a:endParaRPr>
          </a:p>
          <a:p>
            <a:r>
              <a:rPr lang="ko-KR" altLang="en-US" b="1" dirty="0">
                <a:solidFill>
                  <a:schemeClr val="tx1"/>
                </a:solidFill>
              </a:rPr>
              <a:t>그러던 중 대한전선에 관한 직무 컨설팅을 듣고 지원을 하려고 한다</a:t>
            </a:r>
            <a:r>
              <a:rPr lang="en-US" altLang="ko-KR" b="1" dirty="0">
                <a:solidFill>
                  <a:schemeClr val="tx1"/>
                </a:solidFill>
              </a:rPr>
              <a:t>.</a:t>
            </a:r>
          </a:p>
          <a:p>
            <a:endParaRPr lang="en-US" altLang="ko-KR" b="1" dirty="0">
              <a:solidFill>
                <a:schemeClr val="tx1"/>
              </a:solidFill>
            </a:endParaRPr>
          </a:p>
          <a:p>
            <a:r>
              <a:rPr lang="ko-KR" altLang="en-US" b="1" dirty="0">
                <a:solidFill>
                  <a:schemeClr val="tx1"/>
                </a:solidFill>
              </a:rPr>
              <a:t>그런데 채용 지원하는 페이지는 따로 없고</a:t>
            </a:r>
            <a:endParaRPr lang="en-US" altLang="ko-KR" b="1" dirty="0">
              <a:solidFill>
                <a:schemeClr val="tx1"/>
              </a:solidFill>
            </a:endParaRPr>
          </a:p>
          <a:p>
            <a:r>
              <a:rPr lang="ko-KR" altLang="en-US" b="1" dirty="0">
                <a:solidFill>
                  <a:schemeClr val="tx1"/>
                </a:solidFill>
              </a:rPr>
              <a:t>호반 그룹이라는 사이트를 들어가서 확인해야 한다</a:t>
            </a:r>
            <a:r>
              <a:rPr lang="en-US" altLang="ko-KR" b="1" dirty="0">
                <a:solidFill>
                  <a:schemeClr val="tx1"/>
                </a:solidFill>
              </a:rPr>
              <a:t>.</a:t>
            </a:r>
          </a:p>
          <a:p>
            <a:endParaRPr lang="en-US" altLang="ko-KR" b="1" dirty="0">
              <a:solidFill>
                <a:schemeClr val="tx1"/>
              </a:solidFill>
            </a:endParaRPr>
          </a:p>
          <a:p>
            <a:r>
              <a:rPr lang="ko-KR" altLang="en-US" sz="2400" b="1" dirty="0">
                <a:solidFill>
                  <a:srgbClr val="FF0000"/>
                </a:solidFill>
              </a:rPr>
              <a:t>대한전선 채용은 대한전선 홈페이지에서 확인하였으면 좋겠다</a:t>
            </a:r>
            <a:r>
              <a:rPr lang="en-US" altLang="ko-KR" sz="2400" b="1" dirty="0">
                <a:solidFill>
                  <a:srgbClr val="FF0000"/>
                </a:solidFill>
              </a:rPr>
              <a:t>!</a:t>
            </a:r>
          </a:p>
          <a:p>
            <a:endParaRPr lang="en-US" altLang="ko-KR" b="1" dirty="0">
              <a:solidFill>
                <a:schemeClr val="tx1"/>
              </a:solidFill>
            </a:endParaRPr>
          </a:p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8" name="평행 사변형 7">
            <a:extLst>
              <a:ext uri="{FF2B5EF4-FFF2-40B4-BE49-F238E27FC236}">
                <a16:creationId xmlns:a16="http://schemas.microsoft.com/office/drawing/2014/main" id="{A1563AC2-D1B7-B656-5E86-EB0EF2767AF8}"/>
              </a:ext>
            </a:extLst>
          </p:cNvPr>
          <p:cNvSpPr/>
          <p:nvPr/>
        </p:nvSpPr>
        <p:spPr>
          <a:xfrm>
            <a:off x="5518597" y="1272238"/>
            <a:ext cx="5577805" cy="237227"/>
          </a:xfrm>
          <a:prstGeom prst="parallelogram">
            <a:avLst>
              <a:gd name="adj" fmla="val 157500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평행 사변형 8">
            <a:extLst>
              <a:ext uri="{FF2B5EF4-FFF2-40B4-BE49-F238E27FC236}">
                <a16:creationId xmlns:a16="http://schemas.microsoft.com/office/drawing/2014/main" id="{84115DB6-0606-DFBC-2640-E3409C0D1A0B}"/>
              </a:ext>
            </a:extLst>
          </p:cNvPr>
          <p:cNvSpPr/>
          <p:nvPr/>
        </p:nvSpPr>
        <p:spPr>
          <a:xfrm>
            <a:off x="5025020" y="5738189"/>
            <a:ext cx="5577805" cy="237227"/>
          </a:xfrm>
          <a:prstGeom prst="parallelogram">
            <a:avLst>
              <a:gd name="adj" fmla="val 157500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6EF1D18-3600-BA7E-3B65-D0E18165C0E7}"/>
              </a:ext>
            </a:extLst>
          </p:cNvPr>
          <p:cNvSpPr/>
          <p:nvPr/>
        </p:nvSpPr>
        <p:spPr>
          <a:xfrm>
            <a:off x="0" y="4391025"/>
            <a:ext cx="5155862" cy="237227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BDA2551-D420-ACB6-43D0-408F3C22389B}"/>
              </a:ext>
            </a:extLst>
          </p:cNvPr>
          <p:cNvSpPr/>
          <p:nvPr/>
        </p:nvSpPr>
        <p:spPr>
          <a:xfrm>
            <a:off x="0" y="4852506"/>
            <a:ext cx="5155862" cy="274889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22357A3-4145-BE5C-D3B2-3694B41C67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52785" y="1028700"/>
            <a:ext cx="3886200" cy="5829300"/>
          </a:xfrm>
          <a:prstGeom prst="rect">
            <a:avLst/>
          </a:prstGeom>
        </p:spPr>
      </p:pic>
      <p:sp>
        <p:nvSpPr>
          <p:cNvPr id="13" name="말풍선: 타원형 12">
            <a:extLst>
              <a:ext uri="{FF2B5EF4-FFF2-40B4-BE49-F238E27FC236}">
                <a16:creationId xmlns:a16="http://schemas.microsoft.com/office/drawing/2014/main" id="{44DFC8F2-9E17-86B0-5317-4665DC087A97}"/>
              </a:ext>
            </a:extLst>
          </p:cNvPr>
          <p:cNvSpPr/>
          <p:nvPr/>
        </p:nvSpPr>
        <p:spPr>
          <a:xfrm>
            <a:off x="2360478" y="1578897"/>
            <a:ext cx="2664542" cy="2016025"/>
          </a:xfrm>
          <a:prstGeom prst="wedgeEllipseCallout">
            <a:avLst>
              <a:gd name="adj1" fmla="val -47707"/>
              <a:gd name="adj2" fmla="val 47931"/>
            </a:avLst>
          </a:prstGeom>
          <a:solidFill>
            <a:schemeClr val="bg1"/>
          </a:solidFill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안녕하세요</a:t>
            </a:r>
            <a:r>
              <a:rPr lang="en-US" altLang="ko-KR" b="1" dirty="0">
                <a:solidFill>
                  <a:schemeClr val="tx1"/>
                </a:solidFill>
              </a:rPr>
              <a:t>.</a:t>
            </a:r>
          </a:p>
          <a:p>
            <a:pPr algn="ctr"/>
            <a:endParaRPr lang="en-US" altLang="ko-KR" b="1" dirty="0">
              <a:solidFill>
                <a:schemeClr val="tx1"/>
              </a:solidFill>
            </a:endParaRPr>
          </a:p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신입사원</a:t>
            </a:r>
            <a:endParaRPr lang="en-US" altLang="ko-KR" b="1" dirty="0">
              <a:solidFill>
                <a:schemeClr val="tx1"/>
              </a:solidFill>
            </a:endParaRPr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“</a:t>
            </a:r>
            <a:r>
              <a:rPr lang="ko-KR" altLang="en-US" b="1" dirty="0" err="1">
                <a:solidFill>
                  <a:schemeClr val="tx1"/>
                </a:solidFill>
              </a:rPr>
              <a:t>임시완</a:t>
            </a:r>
            <a:r>
              <a:rPr lang="en-US" altLang="ko-KR" b="1" dirty="0">
                <a:solidFill>
                  <a:schemeClr val="tx1"/>
                </a:solidFill>
              </a:rPr>
              <a:t>”</a:t>
            </a:r>
            <a:r>
              <a:rPr lang="ko-KR" altLang="en-US" b="1" dirty="0">
                <a:solidFill>
                  <a:schemeClr val="tx1"/>
                </a:solidFill>
              </a:rPr>
              <a:t> 입니다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193658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A7F2CC0-2844-B5B2-F2DB-EDE6FDFB59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4B3E9-A460-4EAD-8652-82AAB6AF3C3B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4EB910B-378F-8D91-537D-A04EA4F85C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RENEWAL CONCEPT</a:t>
            </a:r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B30438-6E26-2EA1-F758-5269732C8FFB}"/>
              </a:ext>
            </a:extLst>
          </p:cNvPr>
          <p:cNvSpPr txBox="1"/>
          <p:nvPr/>
        </p:nvSpPr>
        <p:spPr>
          <a:xfrm>
            <a:off x="1337345" y="805344"/>
            <a:ext cx="14462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rgbClr val="FF0000"/>
                </a:solidFill>
              </a:rPr>
              <a:t>Sub </a:t>
            </a:r>
            <a:r>
              <a:rPr lang="ko-KR" altLang="en-US" sz="1600" b="1" dirty="0">
                <a:solidFill>
                  <a:srgbClr val="FF0000"/>
                </a:solidFill>
              </a:rPr>
              <a:t>페르소나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7D7AA8E9-81FF-A4EC-AAEF-04845F77FE82}"/>
              </a:ext>
            </a:extLst>
          </p:cNvPr>
          <p:cNvSpPr/>
          <p:nvPr/>
        </p:nvSpPr>
        <p:spPr>
          <a:xfrm>
            <a:off x="5155862" y="1390852"/>
            <a:ext cx="5419725" cy="459105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b="1" dirty="0">
              <a:solidFill>
                <a:schemeClr val="tx1"/>
              </a:solidFill>
            </a:endParaRPr>
          </a:p>
          <a:p>
            <a:r>
              <a:rPr lang="en-US" altLang="ko-KR" b="1" dirty="0">
                <a:solidFill>
                  <a:schemeClr val="tx1"/>
                </a:solidFill>
              </a:rPr>
              <a:t>52</a:t>
            </a:r>
            <a:r>
              <a:rPr lang="ko-KR" altLang="en-US" b="1" dirty="0">
                <a:solidFill>
                  <a:schemeClr val="tx1"/>
                </a:solidFill>
              </a:rPr>
              <a:t>세 </a:t>
            </a:r>
            <a:r>
              <a:rPr lang="ko-KR" altLang="en-US" b="1" dirty="0" err="1">
                <a:solidFill>
                  <a:schemeClr val="tx1"/>
                </a:solidFill>
              </a:rPr>
              <a:t>오상식</a:t>
            </a:r>
            <a:r>
              <a:rPr lang="ko-KR" altLang="en-US" b="1" dirty="0">
                <a:solidFill>
                  <a:schemeClr val="tx1"/>
                </a:solidFill>
              </a:rPr>
              <a:t> 직위 </a:t>
            </a:r>
            <a:r>
              <a:rPr lang="ko-KR" altLang="en-US" b="1" dirty="0" err="1">
                <a:solidFill>
                  <a:schemeClr val="tx1"/>
                </a:solidFill>
              </a:rPr>
              <a:t>오과장</a:t>
            </a:r>
            <a:endParaRPr lang="en-US" altLang="ko-KR" b="1" dirty="0">
              <a:solidFill>
                <a:schemeClr val="tx1"/>
              </a:solidFill>
            </a:endParaRPr>
          </a:p>
          <a:p>
            <a:endParaRPr lang="en-US" altLang="ko-KR" b="1" dirty="0">
              <a:solidFill>
                <a:schemeClr val="tx1"/>
              </a:solidFill>
            </a:endParaRPr>
          </a:p>
          <a:p>
            <a:endParaRPr lang="en-US" altLang="ko-KR" b="1" dirty="0">
              <a:solidFill>
                <a:schemeClr val="tx1"/>
              </a:solidFill>
            </a:endParaRPr>
          </a:p>
          <a:p>
            <a:r>
              <a:rPr lang="ko-KR" altLang="en-US" b="1" dirty="0">
                <a:solidFill>
                  <a:schemeClr val="tx1"/>
                </a:solidFill>
              </a:rPr>
              <a:t>안녕하십니까</a:t>
            </a:r>
            <a:r>
              <a:rPr lang="en-US" altLang="ko-KR" b="1" dirty="0">
                <a:solidFill>
                  <a:schemeClr val="tx1"/>
                </a:solidFill>
              </a:rPr>
              <a:t>! </a:t>
            </a:r>
            <a:r>
              <a:rPr lang="ko-KR" altLang="en-US" b="1" dirty="0">
                <a:solidFill>
                  <a:schemeClr val="tx1"/>
                </a:solidFill>
              </a:rPr>
              <a:t>상식이 통하는 상식</a:t>
            </a:r>
            <a:r>
              <a:rPr lang="en-US" altLang="ko-KR" b="1" dirty="0">
                <a:solidFill>
                  <a:schemeClr val="tx1"/>
                </a:solidFill>
              </a:rPr>
              <a:t>! </a:t>
            </a:r>
          </a:p>
          <a:p>
            <a:r>
              <a:rPr lang="ko-KR" altLang="en-US" b="1" dirty="0" err="1">
                <a:solidFill>
                  <a:schemeClr val="tx1"/>
                </a:solidFill>
              </a:rPr>
              <a:t>오상식일세</a:t>
            </a:r>
            <a:r>
              <a:rPr lang="en-US" altLang="ko-KR" b="1" dirty="0">
                <a:solidFill>
                  <a:schemeClr val="tx1"/>
                </a:solidFill>
              </a:rPr>
              <a:t>! </a:t>
            </a:r>
            <a:r>
              <a:rPr lang="ko-KR" altLang="en-US" b="1" dirty="0">
                <a:solidFill>
                  <a:schemeClr val="tx1"/>
                </a:solidFill>
              </a:rPr>
              <a:t>요번에 우리 회사에서 대한전선과</a:t>
            </a:r>
            <a:endParaRPr lang="en-US" altLang="ko-KR" b="1" dirty="0">
              <a:solidFill>
                <a:schemeClr val="tx1"/>
              </a:solidFill>
            </a:endParaRPr>
          </a:p>
          <a:p>
            <a:r>
              <a:rPr lang="ko-KR" altLang="en-US" b="1" dirty="0">
                <a:solidFill>
                  <a:schemeClr val="tx1"/>
                </a:solidFill>
              </a:rPr>
              <a:t>컨설팅을 가지면서 계약을 맺기로 </a:t>
            </a:r>
            <a:r>
              <a:rPr lang="ko-KR" altLang="en-US" b="1" dirty="0" err="1">
                <a:solidFill>
                  <a:schemeClr val="tx1"/>
                </a:solidFill>
              </a:rPr>
              <a:t>한게</a:t>
            </a:r>
            <a:r>
              <a:rPr lang="ko-KR" altLang="en-US" b="1" dirty="0">
                <a:solidFill>
                  <a:schemeClr val="tx1"/>
                </a:solidFill>
              </a:rPr>
              <a:t> 있는데</a:t>
            </a:r>
            <a:endParaRPr lang="en-US" altLang="ko-KR" b="1" dirty="0">
              <a:solidFill>
                <a:schemeClr val="tx1"/>
              </a:solidFill>
            </a:endParaRPr>
          </a:p>
          <a:p>
            <a:endParaRPr lang="en-US" altLang="ko-KR" b="1" dirty="0">
              <a:solidFill>
                <a:schemeClr val="tx1"/>
              </a:solidFill>
            </a:endParaRPr>
          </a:p>
          <a:p>
            <a:r>
              <a:rPr lang="ko-KR" altLang="en-US" b="1" dirty="0">
                <a:solidFill>
                  <a:schemeClr val="tx1"/>
                </a:solidFill>
              </a:rPr>
              <a:t>홈페이지에서는 도저히 확인이 안되네</a:t>
            </a:r>
            <a:endParaRPr lang="en-US" altLang="ko-KR" b="1" dirty="0">
              <a:solidFill>
                <a:schemeClr val="tx1"/>
              </a:solidFill>
            </a:endParaRPr>
          </a:p>
          <a:p>
            <a:endParaRPr lang="en-US" altLang="ko-KR" b="1" dirty="0">
              <a:solidFill>
                <a:schemeClr val="tx1"/>
              </a:solidFill>
            </a:endParaRPr>
          </a:p>
          <a:p>
            <a:r>
              <a:rPr lang="ko-KR" altLang="en-US" sz="2000" b="1" dirty="0">
                <a:solidFill>
                  <a:srgbClr val="FF0000"/>
                </a:solidFill>
              </a:rPr>
              <a:t>홈페이지에서 손님을 위한 페이지 뿐만 </a:t>
            </a:r>
            <a:endParaRPr lang="en-US" altLang="ko-KR" sz="2000" b="1" dirty="0">
              <a:solidFill>
                <a:srgbClr val="FF0000"/>
              </a:solidFill>
            </a:endParaRPr>
          </a:p>
          <a:p>
            <a:r>
              <a:rPr lang="ko-KR" altLang="en-US" sz="2000" b="1" dirty="0">
                <a:solidFill>
                  <a:srgbClr val="FF0000"/>
                </a:solidFill>
              </a:rPr>
              <a:t>아니라 나같은 타회사 사람들을 위한 계약 또는 정보문의가 있었으면 좋겠어</a:t>
            </a:r>
            <a:r>
              <a:rPr lang="en-US" altLang="ko-KR" sz="2000" b="1" dirty="0">
                <a:solidFill>
                  <a:srgbClr val="FF0000"/>
                </a:solidFill>
              </a:rPr>
              <a:t>! </a:t>
            </a:r>
          </a:p>
          <a:p>
            <a:endParaRPr lang="en-US" altLang="ko-KR" sz="2000" b="1" dirty="0">
              <a:solidFill>
                <a:srgbClr val="FF0000"/>
              </a:solidFill>
            </a:endParaRPr>
          </a:p>
          <a:p>
            <a:r>
              <a:rPr lang="ko-KR" altLang="en-US" sz="2000" b="1" dirty="0">
                <a:solidFill>
                  <a:srgbClr val="FF0000"/>
                </a:solidFill>
              </a:rPr>
              <a:t>상식대로 부탁해</a:t>
            </a:r>
            <a:r>
              <a:rPr lang="en-US" altLang="ko-KR" sz="2000" b="1" dirty="0">
                <a:solidFill>
                  <a:srgbClr val="FF0000"/>
                </a:solidFill>
              </a:rPr>
              <a:t>!</a:t>
            </a:r>
          </a:p>
          <a:p>
            <a:endParaRPr lang="ko-KR" altLang="en-US" b="1" dirty="0">
              <a:solidFill>
                <a:srgbClr val="002060"/>
              </a:solidFill>
            </a:endParaRPr>
          </a:p>
        </p:txBody>
      </p:sp>
      <p:sp>
        <p:nvSpPr>
          <p:cNvPr id="15" name="평행 사변형 14">
            <a:extLst>
              <a:ext uri="{FF2B5EF4-FFF2-40B4-BE49-F238E27FC236}">
                <a16:creationId xmlns:a16="http://schemas.microsoft.com/office/drawing/2014/main" id="{3AAB8530-CFAD-A83A-9D2C-85F05266C2DA}"/>
              </a:ext>
            </a:extLst>
          </p:cNvPr>
          <p:cNvSpPr/>
          <p:nvPr/>
        </p:nvSpPr>
        <p:spPr>
          <a:xfrm>
            <a:off x="5439941" y="1272238"/>
            <a:ext cx="5577805" cy="237227"/>
          </a:xfrm>
          <a:prstGeom prst="parallelogram">
            <a:avLst>
              <a:gd name="adj" fmla="val 157500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평행 사변형 15">
            <a:extLst>
              <a:ext uri="{FF2B5EF4-FFF2-40B4-BE49-F238E27FC236}">
                <a16:creationId xmlns:a16="http://schemas.microsoft.com/office/drawing/2014/main" id="{8D1E08AA-DF2E-55ED-C40B-42839F4B7E50}"/>
              </a:ext>
            </a:extLst>
          </p:cNvPr>
          <p:cNvSpPr/>
          <p:nvPr/>
        </p:nvSpPr>
        <p:spPr>
          <a:xfrm>
            <a:off x="4832797" y="5744675"/>
            <a:ext cx="5577805" cy="237227"/>
          </a:xfrm>
          <a:prstGeom prst="parallelogram">
            <a:avLst>
              <a:gd name="adj" fmla="val 157500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22A3787-4E7C-47B2-9584-6800E7297128}"/>
              </a:ext>
            </a:extLst>
          </p:cNvPr>
          <p:cNvSpPr/>
          <p:nvPr/>
        </p:nvSpPr>
        <p:spPr>
          <a:xfrm>
            <a:off x="0" y="4391025"/>
            <a:ext cx="5155862" cy="237227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B69C4BD-DFE6-7852-1AB2-C76168742B1E}"/>
              </a:ext>
            </a:extLst>
          </p:cNvPr>
          <p:cNvSpPr/>
          <p:nvPr/>
        </p:nvSpPr>
        <p:spPr>
          <a:xfrm>
            <a:off x="0" y="4852506"/>
            <a:ext cx="5155862" cy="274889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147ACD7-ED48-E2DD-2726-BD00286303C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40000"/>
                    </a14:imgEffect>
                    <a14:imgEffect>
                      <a14:brightnessContrast bright="-2000" contrast="1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639" t="13802" r="18216" b="4205"/>
          <a:stretch/>
        </p:blipFill>
        <p:spPr>
          <a:xfrm>
            <a:off x="-686781" y="1557505"/>
            <a:ext cx="4294900" cy="5312646"/>
          </a:xfrm>
          <a:prstGeom prst="rect">
            <a:avLst/>
          </a:prstGeom>
        </p:spPr>
      </p:pic>
      <p:sp>
        <p:nvSpPr>
          <p:cNvPr id="19" name="말풍선: 타원형 18">
            <a:extLst>
              <a:ext uri="{FF2B5EF4-FFF2-40B4-BE49-F238E27FC236}">
                <a16:creationId xmlns:a16="http://schemas.microsoft.com/office/drawing/2014/main" id="{245742A5-EDDE-A741-8E78-B22B44CD990F}"/>
              </a:ext>
            </a:extLst>
          </p:cNvPr>
          <p:cNvSpPr/>
          <p:nvPr/>
        </p:nvSpPr>
        <p:spPr>
          <a:xfrm>
            <a:off x="2434182" y="1818692"/>
            <a:ext cx="2628972" cy="1639111"/>
          </a:xfrm>
          <a:prstGeom prst="wedgeEllipseCallout">
            <a:avLst>
              <a:gd name="adj1" fmla="val -47707"/>
              <a:gd name="adj2" fmla="val 47931"/>
            </a:avLst>
          </a:prstGeom>
          <a:solidFill>
            <a:schemeClr val="bg1"/>
          </a:solidFill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안녕하십니까</a:t>
            </a:r>
            <a:r>
              <a:rPr lang="en-US" altLang="ko-KR" b="1" dirty="0">
                <a:solidFill>
                  <a:schemeClr val="tx1"/>
                </a:solidFill>
              </a:rPr>
              <a:t>!</a:t>
            </a:r>
          </a:p>
          <a:p>
            <a:pPr algn="ctr"/>
            <a:endParaRPr lang="en-US" altLang="ko-KR" b="1" dirty="0">
              <a:solidFill>
                <a:schemeClr val="tx1"/>
              </a:solidFill>
            </a:endParaRPr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“</a:t>
            </a:r>
            <a:r>
              <a:rPr lang="ko-KR" altLang="en-US" b="1" dirty="0" err="1">
                <a:solidFill>
                  <a:schemeClr val="tx1"/>
                </a:solidFill>
              </a:rPr>
              <a:t>오과장</a:t>
            </a:r>
            <a:r>
              <a:rPr lang="en-US" altLang="ko-KR" b="1" dirty="0">
                <a:solidFill>
                  <a:schemeClr val="tx1"/>
                </a:solidFill>
              </a:rPr>
              <a:t>”</a:t>
            </a:r>
            <a:r>
              <a:rPr lang="ko-KR" altLang="en-US" b="1" dirty="0">
                <a:solidFill>
                  <a:schemeClr val="tx1"/>
                </a:solidFill>
              </a:rPr>
              <a:t> 입니다</a:t>
            </a:r>
            <a:r>
              <a:rPr lang="en-US" altLang="ko-KR" b="1" dirty="0">
                <a:solidFill>
                  <a:schemeClr val="tx1"/>
                </a:solidFill>
              </a:rPr>
              <a:t>.</a:t>
            </a:r>
            <a:endParaRPr lang="ko-KR" alt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39640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C7EF7DC-4D2D-22A2-5B62-5E0CE6CDF4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4B3E9-A460-4EAD-8652-82AAB6AF3C3B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437E1A5-92E9-743D-E94E-ECC32033D7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RENEWAL CONCEPT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78362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6B47B114-1E4E-3E2E-651A-174B7E1B47E6}"/>
              </a:ext>
            </a:extLst>
          </p:cNvPr>
          <p:cNvSpPr/>
          <p:nvPr/>
        </p:nvSpPr>
        <p:spPr>
          <a:xfrm>
            <a:off x="2537775" y="4515277"/>
            <a:ext cx="2994205" cy="103179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002060"/>
                </a:solidFill>
              </a:ln>
              <a:solidFill>
                <a:srgbClr val="002060"/>
              </a:solidFill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AE5395BF-0A72-92C4-94CE-A5434BC7DD8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15" b="12011"/>
          <a:stretch/>
        </p:blipFill>
        <p:spPr>
          <a:xfrm>
            <a:off x="0" y="1806106"/>
            <a:ext cx="2873982" cy="5051894"/>
          </a:xfrm>
          <a:prstGeom prst="rect">
            <a:avLst/>
          </a:prstGeom>
        </p:spPr>
      </p:pic>
      <p:sp>
        <p:nvSpPr>
          <p:cNvPr id="9" name="평행 사변형 8">
            <a:extLst>
              <a:ext uri="{FF2B5EF4-FFF2-40B4-BE49-F238E27FC236}">
                <a16:creationId xmlns:a16="http://schemas.microsoft.com/office/drawing/2014/main" id="{4B66888F-B87E-7245-72C5-EB35BFD29C4E}"/>
              </a:ext>
            </a:extLst>
          </p:cNvPr>
          <p:cNvSpPr/>
          <p:nvPr/>
        </p:nvSpPr>
        <p:spPr>
          <a:xfrm>
            <a:off x="8391371" y="3815589"/>
            <a:ext cx="2752319" cy="2316174"/>
          </a:xfrm>
          <a:prstGeom prst="parallelogram">
            <a:avLst>
              <a:gd name="adj" fmla="val 101734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다이아몬드 6">
            <a:extLst>
              <a:ext uri="{FF2B5EF4-FFF2-40B4-BE49-F238E27FC236}">
                <a16:creationId xmlns:a16="http://schemas.microsoft.com/office/drawing/2014/main" id="{9F16D950-1E50-C759-FA63-DA55BDF79F9E}"/>
              </a:ext>
            </a:extLst>
          </p:cNvPr>
          <p:cNvSpPr/>
          <p:nvPr/>
        </p:nvSpPr>
        <p:spPr>
          <a:xfrm>
            <a:off x="6475519" y="1312573"/>
            <a:ext cx="4270160" cy="4270160"/>
          </a:xfrm>
          <a:prstGeom prst="diamond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F230FD5-A453-B5F7-B0FB-79D90957C9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4B3E9-A460-4EAD-8652-82AAB6AF3C3B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A2C1BF5-64D0-41D1-9763-5EF943A91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RENEWAL CONCEPT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502554-0833-4B20-F531-3BF1FCADCC28}"/>
              </a:ext>
            </a:extLst>
          </p:cNvPr>
          <p:cNvSpPr txBox="1"/>
          <p:nvPr/>
        </p:nvSpPr>
        <p:spPr>
          <a:xfrm>
            <a:off x="1337345" y="805344"/>
            <a:ext cx="19704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rgbClr val="FF0000"/>
                </a:solidFill>
              </a:rPr>
              <a:t>자사 웹사이트 분석</a:t>
            </a:r>
          </a:p>
        </p:txBody>
      </p:sp>
      <p:sp>
        <p:nvSpPr>
          <p:cNvPr id="8" name="평행 사변형 7">
            <a:extLst>
              <a:ext uri="{FF2B5EF4-FFF2-40B4-BE49-F238E27FC236}">
                <a16:creationId xmlns:a16="http://schemas.microsoft.com/office/drawing/2014/main" id="{2D2F09C7-FFCC-431D-BD75-BFE6287E0B38}"/>
              </a:ext>
            </a:extLst>
          </p:cNvPr>
          <p:cNvSpPr/>
          <p:nvPr/>
        </p:nvSpPr>
        <p:spPr>
          <a:xfrm>
            <a:off x="5858281" y="979661"/>
            <a:ext cx="2752319" cy="2316174"/>
          </a:xfrm>
          <a:prstGeom prst="parallelogram">
            <a:avLst>
              <a:gd name="adj" fmla="val 101734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CE1C242-B9C5-0C42-3EE3-D9D7DBF26D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8478" y="1312573"/>
            <a:ext cx="944243" cy="446990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401A4C7C-D918-7B09-A3D8-58E36AEE10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4826" y="3154925"/>
            <a:ext cx="1447679" cy="2453817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DCD00FDB-88D5-5327-AC06-9ADA5E4641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9818" y="1989351"/>
            <a:ext cx="820528" cy="1558175"/>
          </a:xfrm>
          <a:prstGeom prst="rect">
            <a:avLst/>
          </a:prstGeom>
        </p:spPr>
      </p:pic>
      <p:sp>
        <p:nvSpPr>
          <p:cNvPr id="19" name="말풍선: 타원형 18">
            <a:extLst>
              <a:ext uri="{FF2B5EF4-FFF2-40B4-BE49-F238E27FC236}">
                <a16:creationId xmlns:a16="http://schemas.microsoft.com/office/drawing/2014/main" id="{BBE04028-89ED-937D-0283-7FD8A21145B5}"/>
              </a:ext>
            </a:extLst>
          </p:cNvPr>
          <p:cNvSpPr/>
          <p:nvPr/>
        </p:nvSpPr>
        <p:spPr>
          <a:xfrm>
            <a:off x="223135" y="1340686"/>
            <a:ext cx="1266825" cy="832709"/>
          </a:xfrm>
          <a:prstGeom prst="wedgeEllipseCallout">
            <a:avLst>
              <a:gd name="adj1" fmla="val -18577"/>
              <a:gd name="adj2" fmla="val 68219"/>
            </a:avLst>
          </a:prstGeom>
          <a:solidFill>
            <a:schemeClr val="bg1"/>
          </a:solidFill>
          <a:ln w="762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400" b="1" dirty="0">
                <a:solidFill>
                  <a:srgbClr val="002060"/>
                </a:solidFill>
              </a:rPr>
              <a:t>!</a:t>
            </a:r>
            <a:endParaRPr lang="ko-KR" altLang="en-US" sz="5400" b="1" dirty="0">
              <a:solidFill>
                <a:srgbClr val="002060"/>
              </a:solidFill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83892DE1-2BEF-C6DC-4CD6-C634A44BFD62}"/>
              </a:ext>
            </a:extLst>
          </p:cNvPr>
          <p:cNvGrpSpPr/>
          <p:nvPr/>
        </p:nvGrpSpPr>
        <p:grpSpPr>
          <a:xfrm>
            <a:off x="1742853" y="1660432"/>
            <a:ext cx="3789128" cy="2511556"/>
            <a:chOff x="1282067" y="2149221"/>
            <a:chExt cx="3789128" cy="2511556"/>
          </a:xfr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grpSpPr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F35F9EAE-68A9-F207-28BA-1E20A23C44F4}"/>
                </a:ext>
              </a:extLst>
            </p:cNvPr>
            <p:cNvSpPr/>
            <p:nvPr/>
          </p:nvSpPr>
          <p:spPr>
            <a:xfrm>
              <a:off x="2166241" y="4168591"/>
              <a:ext cx="2904954" cy="410155"/>
            </a:xfrm>
            <a:prstGeom prst="roundRect">
              <a:avLst>
                <a:gd name="adj" fmla="val 50000"/>
              </a:avLst>
            </a:prstGeom>
            <a:solidFill>
              <a:srgbClr val="666666"/>
            </a:solidFill>
            <a:ln>
              <a:solidFill>
                <a:srgbClr val="6666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/>
                <a:t>POINT #666666</a:t>
              </a:r>
              <a:endParaRPr lang="ko-KR" altLang="en-US" b="1" dirty="0"/>
            </a:p>
          </p:txBody>
        </p:sp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155F21A8-EE78-99AC-83C4-952D1D8E5792}"/>
                </a:ext>
              </a:extLst>
            </p:cNvPr>
            <p:cNvSpPr/>
            <p:nvPr/>
          </p:nvSpPr>
          <p:spPr>
            <a:xfrm>
              <a:off x="2109842" y="3574209"/>
              <a:ext cx="2961353" cy="436532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/>
                <a:t>SUB #000000</a:t>
              </a:r>
              <a:endParaRPr lang="ko-KR" altLang="en-US" b="1" dirty="0"/>
            </a:p>
          </p:txBody>
        </p:sp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E8FFD5C5-C272-9105-991A-2BE8A56F2BA9}"/>
                </a:ext>
              </a:extLst>
            </p:cNvPr>
            <p:cNvSpPr/>
            <p:nvPr/>
          </p:nvSpPr>
          <p:spPr>
            <a:xfrm>
              <a:off x="2092261" y="3048066"/>
              <a:ext cx="2961353" cy="393741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</a:rPr>
                <a:t>MAIN</a:t>
              </a:r>
              <a:r>
                <a:rPr lang="ko-KR" altLang="en-US" b="1" dirty="0">
                  <a:solidFill>
                    <a:schemeClr val="tx1"/>
                  </a:solidFill>
                </a:rPr>
                <a:t> </a:t>
              </a:r>
              <a:r>
                <a:rPr lang="en-US" altLang="ko-KR" b="1" dirty="0">
                  <a:solidFill>
                    <a:schemeClr val="tx1"/>
                  </a:solidFill>
                </a:rPr>
                <a:t>#ffffff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86EAB48F-B071-6C84-5230-E84B2E54BB72}"/>
                </a:ext>
              </a:extLst>
            </p:cNvPr>
            <p:cNvGrpSpPr/>
            <p:nvPr/>
          </p:nvGrpSpPr>
          <p:grpSpPr>
            <a:xfrm>
              <a:off x="1282067" y="2149221"/>
              <a:ext cx="1591915" cy="2511556"/>
              <a:chOff x="1282067" y="2149221"/>
              <a:chExt cx="1591915" cy="2511556"/>
            </a:xfrm>
          </p:grpSpPr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6642CFDE-71DB-0BDB-D344-0A5CBF54A5EE}"/>
                  </a:ext>
                </a:extLst>
              </p:cNvPr>
              <p:cNvSpPr/>
              <p:nvPr/>
            </p:nvSpPr>
            <p:spPr>
              <a:xfrm>
                <a:off x="1953618" y="2768438"/>
                <a:ext cx="469986" cy="1892339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30" name="그룹 29">
                <a:extLst>
                  <a:ext uri="{FF2B5EF4-FFF2-40B4-BE49-F238E27FC236}">
                    <a16:creationId xmlns:a16="http://schemas.microsoft.com/office/drawing/2014/main" id="{BD6F4066-06AB-AB52-FA6A-F5AA4C466EAE}"/>
                  </a:ext>
                </a:extLst>
              </p:cNvPr>
              <p:cNvGrpSpPr/>
              <p:nvPr/>
            </p:nvGrpSpPr>
            <p:grpSpPr>
              <a:xfrm>
                <a:off x="1282067" y="2149221"/>
                <a:ext cx="1591915" cy="1126720"/>
                <a:chOff x="1282067" y="2149221"/>
                <a:chExt cx="1591915" cy="1126720"/>
              </a:xfrm>
            </p:grpSpPr>
            <p:sp>
              <p:nvSpPr>
                <p:cNvPr id="20" name="다이아몬드 19">
                  <a:extLst>
                    <a:ext uri="{FF2B5EF4-FFF2-40B4-BE49-F238E27FC236}">
                      <a16:creationId xmlns:a16="http://schemas.microsoft.com/office/drawing/2014/main" id="{A3A5BE2C-E3C2-44F9-5DF2-DB67139931A1}"/>
                    </a:ext>
                  </a:extLst>
                </p:cNvPr>
                <p:cNvSpPr/>
                <p:nvPr/>
              </p:nvSpPr>
              <p:spPr>
                <a:xfrm>
                  <a:off x="1282067" y="2149221"/>
                  <a:ext cx="1591915" cy="1126720"/>
                </a:xfrm>
                <a:prstGeom prst="diamond">
                  <a:avLst/>
                </a:prstGeom>
                <a:solidFill>
                  <a:srgbClr val="002060"/>
                </a:solidFill>
                <a:ln>
                  <a:solidFill>
                    <a:srgbClr val="00206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400" b="1" dirty="0"/>
                    <a:t>COLOR</a:t>
                  </a:r>
                  <a:endParaRPr lang="ko-KR" altLang="en-US" sz="1400" b="1" dirty="0"/>
                </a:p>
              </p:txBody>
            </p:sp>
            <p:sp>
              <p:nvSpPr>
                <p:cNvPr id="29" name="다이아몬드 28">
                  <a:extLst>
                    <a:ext uri="{FF2B5EF4-FFF2-40B4-BE49-F238E27FC236}">
                      <a16:creationId xmlns:a16="http://schemas.microsoft.com/office/drawing/2014/main" id="{148B7EFD-3D48-627A-B3C1-A00B6FDF1D16}"/>
                    </a:ext>
                  </a:extLst>
                </p:cNvPr>
                <p:cNvSpPr/>
                <p:nvPr/>
              </p:nvSpPr>
              <p:spPr>
                <a:xfrm>
                  <a:off x="1530189" y="2329067"/>
                  <a:ext cx="1095669" cy="775489"/>
                </a:xfrm>
                <a:prstGeom prst="diamond">
                  <a:avLst/>
                </a:prstGeom>
                <a:noFill/>
                <a:ln w="571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 b="1" dirty="0"/>
                </a:p>
              </p:txBody>
            </p:sp>
          </p:grpSp>
        </p:grp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B363CB84-21B6-0051-1BD8-709EC744B199}"/>
              </a:ext>
            </a:extLst>
          </p:cNvPr>
          <p:cNvGrpSpPr/>
          <p:nvPr/>
        </p:nvGrpSpPr>
        <p:grpSpPr>
          <a:xfrm>
            <a:off x="1774670" y="3944113"/>
            <a:ext cx="1591915" cy="1126720"/>
            <a:chOff x="1774670" y="3944113"/>
            <a:chExt cx="1591915" cy="1126720"/>
          </a:xfr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grpSpPr>
        <p:sp>
          <p:nvSpPr>
            <p:cNvPr id="33" name="다이아몬드 32">
              <a:extLst>
                <a:ext uri="{FF2B5EF4-FFF2-40B4-BE49-F238E27FC236}">
                  <a16:creationId xmlns:a16="http://schemas.microsoft.com/office/drawing/2014/main" id="{2585A235-CEE8-3358-C7EB-ED478C3A0F4D}"/>
                </a:ext>
              </a:extLst>
            </p:cNvPr>
            <p:cNvSpPr/>
            <p:nvPr/>
          </p:nvSpPr>
          <p:spPr>
            <a:xfrm>
              <a:off x="1774670" y="3944113"/>
              <a:ext cx="1591915" cy="1126720"/>
            </a:xfrm>
            <a:prstGeom prst="diamond">
              <a:avLst/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/>
                <a:t>FONT</a:t>
              </a:r>
              <a:endParaRPr lang="ko-KR" altLang="en-US" sz="1400" b="1" dirty="0"/>
            </a:p>
          </p:txBody>
        </p:sp>
        <p:sp>
          <p:nvSpPr>
            <p:cNvPr id="34" name="다이아몬드 33">
              <a:extLst>
                <a:ext uri="{FF2B5EF4-FFF2-40B4-BE49-F238E27FC236}">
                  <a16:creationId xmlns:a16="http://schemas.microsoft.com/office/drawing/2014/main" id="{32918FBB-DE53-1E46-EA37-A58DEA48446B}"/>
                </a:ext>
              </a:extLst>
            </p:cNvPr>
            <p:cNvSpPr/>
            <p:nvPr/>
          </p:nvSpPr>
          <p:spPr>
            <a:xfrm>
              <a:off x="2022792" y="4127533"/>
              <a:ext cx="1095669" cy="775489"/>
            </a:xfrm>
            <a:prstGeom prst="diamond">
              <a:avLst/>
            </a:prstGeom>
            <a:noFill/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b="1" dirty="0"/>
            </a:p>
          </p:txBody>
        </p:sp>
      </p:grpSp>
      <p:sp>
        <p:nvSpPr>
          <p:cNvPr id="36" name="Rectangle 1">
            <a:extLst>
              <a:ext uri="{FF2B5EF4-FFF2-40B4-BE49-F238E27FC236}">
                <a16:creationId xmlns:a16="http://schemas.microsoft.com/office/drawing/2014/main" id="{EFF03816-1C37-E29E-C3BE-3F969EACED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11683" y="4571062"/>
            <a:ext cx="2440829" cy="871585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1" i="0" u="none" strike="noStrike" cap="none" normalizeH="0" baseline="0" dirty="0" err="1">
                <a:ln>
                  <a:noFill/>
                </a:ln>
                <a:solidFill>
                  <a:srgbClr val="002060"/>
                </a:solidFill>
                <a:effectLst/>
                <a:latin typeface="Arial Unicode MS"/>
              </a:rPr>
              <a:t>Montserrat</a:t>
            </a:r>
            <a:endParaRPr kumimoji="0" lang="en-US" altLang="ko-KR" b="1" i="0" u="none" strike="noStrike" cap="none" normalizeH="0" baseline="0" dirty="0">
              <a:ln>
                <a:noFill/>
              </a:ln>
              <a:solidFill>
                <a:srgbClr val="002060"/>
              </a:solidFill>
              <a:effectLst/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1" i="0" u="none" strike="noStrike" cap="none" normalizeH="0" baseline="0" dirty="0" err="1">
                <a:ln>
                  <a:noFill/>
                </a:ln>
                <a:solidFill>
                  <a:srgbClr val="002060"/>
                </a:solidFill>
                <a:effectLst/>
                <a:latin typeface="Arial Unicode MS"/>
              </a:rPr>
              <a:t>SpoqaHanSansNeo</a:t>
            </a:r>
            <a:r>
              <a:rPr kumimoji="0" lang="ko-KR" altLang="ko-KR" b="1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</a:rPr>
              <a:t> </a:t>
            </a:r>
            <a:endParaRPr kumimoji="0" lang="ko-KR" altLang="ko-KR" b="1" i="0" u="none" strike="noStrike" cap="none" normalizeH="0" baseline="0" dirty="0">
              <a:ln>
                <a:noFill/>
              </a:ln>
              <a:solidFill>
                <a:srgbClr val="00206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86B0292F-B32D-0F7D-72C1-3181857C22C1}"/>
              </a:ext>
            </a:extLst>
          </p:cNvPr>
          <p:cNvSpPr/>
          <p:nvPr/>
        </p:nvSpPr>
        <p:spPr>
          <a:xfrm>
            <a:off x="1746084" y="5499806"/>
            <a:ext cx="4912747" cy="929221"/>
          </a:xfrm>
          <a:prstGeom prst="roundRect">
            <a:avLst>
              <a:gd name="adj" fmla="val 50000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rgbClr val="002060"/>
                </a:solidFill>
              </a:ln>
              <a:solidFill>
                <a:srgbClr val="002060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E8A5B86-F0B1-1529-3A8D-0CF15F3AEE86}"/>
              </a:ext>
            </a:extLst>
          </p:cNvPr>
          <p:cNvSpPr txBox="1"/>
          <p:nvPr/>
        </p:nvSpPr>
        <p:spPr>
          <a:xfrm>
            <a:off x="2147082" y="5538452"/>
            <a:ext cx="20117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</a:rPr>
              <a:t>MAIN TITLE 60~74px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D17B2E3-29C5-00C1-C9F6-68B73D00F110}"/>
              </a:ext>
            </a:extLst>
          </p:cNvPr>
          <p:cNvSpPr txBox="1"/>
          <p:nvPr/>
        </p:nvSpPr>
        <p:spPr>
          <a:xfrm>
            <a:off x="1746084" y="5805956"/>
            <a:ext cx="273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</a:rPr>
              <a:t>MAIN DESCRIPTION 22~24px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AAA1B12-1538-4441-679E-85EA5C5BFE21}"/>
              </a:ext>
            </a:extLst>
          </p:cNvPr>
          <p:cNvSpPr txBox="1"/>
          <p:nvPr/>
        </p:nvSpPr>
        <p:spPr>
          <a:xfrm>
            <a:off x="4405594" y="5565671"/>
            <a:ext cx="1859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</a:rPr>
              <a:t>SUB TITLE 26~32px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EBBEC9F-98F9-6554-FA59-3F6C2C3BE0DA}"/>
              </a:ext>
            </a:extLst>
          </p:cNvPr>
          <p:cNvSpPr txBox="1"/>
          <p:nvPr/>
        </p:nvSpPr>
        <p:spPr>
          <a:xfrm>
            <a:off x="4416294" y="5814818"/>
            <a:ext cx="22425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</a:rPr>
              <a:t>SUB DESCRIPTION 20px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76418AA-6D8F-0D55-18AC-E81C4CB648D9}"/>
              </a:ext>
            </a:extLst>
          </p:cNvPr>
          <p:cNvSpPr txBox="1"/>
          <p:nvPr/>
        </p:nvSpPr>
        <p:spPr>
          <a:xfrm>
            <a:off x="2147206" y="6061928"/>
            <a:ext cx="16816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</a:rPr>
              <a:t>FOOTER 16~18px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42405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AC82990B-C4A4-EC46-5696-BF7EA4B968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549495"/>
            <a:ext cx="799381" cy="1518017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EFFC0BCF-A5BE-8B5C-58E1-6865B6C15F39}"/>
              </a:ext>
            </a:extLst>
          </p:cNvPr>
          <p:cNvSpPr/>
          <p:nvPr/>
        </p:nvSpPr>
        <p:spPr>
          <a:xfrm>
            <a:off x="3295101" y="1500485"/>
            <a:ext cx="7478613" cy="34887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2256A75-38C6-41C7-699D-52A90C5341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361388" y="450050"/>
            <a:ext cx="1447679" cy="2453817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FCA2197B-2050-B033-9504-697F30F6532E}"/>
              </a:ext>
            </a:extLst>
          </p:cNvPr>
          <p:cNvSpPr/>
          <p:nvPr/>
        </p:nvSpPr>
        <p:spPr>
          <a:xfrm>
            <a:off x="10786369" y="2574524"/>
            <a:ext cx="1405631" cy="365125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4101886-0258-E066-A422-3C2FB9E007E8}"/>
              </a:ext>
            </a:extLst>
          </p:cNvPr>
          <p:cNvSpPr/>
          <p:nvPr/>
        </p:nvSpPr>
        <p:spPr>
          <a:xfrm>
            <a:off x="10786369" y="3336863"/>
            <a:ext cx="1405631" cy="365125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F230FD5-A453-B5F7-B0FB-79D90957C9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4B3E9-A460-4EAD-8652-82AAB6AF3C3B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A2C1BF5-64D0-41D1-9763-5EF943A91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RENEWAL CONCEPT</a:t>
            </a:r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502554-0833-4B20-F531-3BF1FCADCC28}"/>
              </a:ext>
            </a:extLst>
          </p:cNvPr>
          <p:cNvSpPr txBox="1"/>
          <p:nvPr/>
        </p:nvSpPr>
        <p:spPr>
          <a:xfrm>
            <a:off x="1337345" y="805344"/>
            <a:ext cx="19704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rgbClr val="FF0000"/>
                </a:solidFill>
              </a:rPr>
              <a:t>자사 웹사이트 장점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8999D49-804A-0317-4AF2-1BE81831E7D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15" b="12011"/>
          <a:stretch/>
        </p:blipFill>
        <p:spPr>
          <a:xfrm>
            <a:off x="0" y="1806106"/>
            <a:ext cx="2873982" cy="5051894"/>
          </a:xfrm>
          <a:prstGeom prst="rect">
            <a:avLst/>
          </a:prstGeom>
        </p:spPr>
      </p:pic>
      <p:sp>
        <p:nvSpPr>
          <p:cNvPr id="6" name="말풍선: 타원형 5">
            <a:extLst>
              <a:ext uri="{FF2B5EF4-FFF2-40B4-BE49-F238E27FC236}">
                <a16:creationId xmlns:a16="http://schemas.microsoft.com/office/drawing/2014/main" id="{45AD4C80-35DD-3E4A-2DC4-69D40B7AE665}"/>
              </a:ext>
            </a:extLst>
          </p:cNvPr>
          <p:cNvSpPr/>
          <p:nvPr/>
        </p:nvSpPr>
        <p:spPr>
          <a:xfrm>
            <a:off x="223135" y="1340686"/>
            <a:ext cx="1266825" cy="832709"/>
          </a:xfrm>
          <a:prstGeom prst="wedgeEllipseCallout">
            <a:avLst>
              <a:gd name="adj1" fmla="val -18577"/>
              <a:gd name="adj2" fmla="val 68219"/>
            </a:avLst>
          </a:prstGeom>
          <a:solidFill>
            <a:schemeClr val="bg1"/>
          </a:solidFill>
          <a:ln w="762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400" b="1" dirty="0">
                <a:solidFill>
                  <a:srgbClr val="002060"/>
                </a:solidFill>
              </a:rPr>
              <a:t>!</a:t>
            </a:r>
            <a:endParaRPr lang="ko-KR" altLang="en-US" sz="5400" b="1" dirty="0">
              <a:solidFill>
                <a:srgbClr val="002060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FB145DD-EC18-ED07-F88F-05408B7D5E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8145" y="1757674"/>
            <a:ext cx="6892523" cy="2957585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8C5E6C1F-46DE-CD1A-D6BB-F8D52A268623}"/>
              </a:ext>
            </a:extLst>
          </p:cNvPr>
          <p:cNvSpPr/>
          <p:nvPr/>
        </p:nvSpPr>
        <p:spPr>
          <a:xfrm>
            <a:off x="3458445" y="1629951"/>
            <a:ext cx="7151924" cy="3235013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F2FC0690-CCDB-BDA9-3E26-DD69C29726B5}"/>
              </a:ext>
            </a:extLst>
          </p:cNvPr>
          <p:cNvSpPr/>
          <p:nvPr/>
        </p:nvSpPr>
        <p:spPr>
          <a:xfrm>
            <a:off x="2409026" y="5442015"/>
            <a:ext cx="7270811" cy="879236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MAIN</a:t>
            </a:r>
            <a:r>
              <a:rPr lang="ko-KR" altLang="en-US" b="1" dirty="0">
                <a:solidFill>
                  <a:schemeClr val="tx1"/>
                </a:solidFill>
              </a:rPr>
              <a:t> </a:t>
            </a:r>
            <a:r>
              <a:rPr lang="en-US" altLang="ko-KR" b="1" dirty="0">
                <a:solidFill>
                  <a:schemeClr val="tx1"/>
                </a:solidFill>
              </a:rPr>
              <a:t>BIG VISUAL</a:t>
            </a:r>
            <a:r>
              <a:rPr lang="ko-KR" altLang="en-US" b="1" dirty="0">
                <a:solidFill>
                  <a:schemeClr val="tx1"/>
                </a:solidFill>
              </a:rPr>
              <a:t>의 생동감 있는 동영상은 회사의 전반적인 내용을 간략히 소개 할 수 있어 매우 효과적입니다</a:t>
            </a:r>
            <a:r>
              <a:rPr lang="en-US" altLang="ko-KR" b="1" dirty="0">
                <a:solidFill>
                  <a:schemeClr val="tx1"/>
                </a:solidFill>
              </a:rPr>
              <a:t>!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7" name="평행 사변형 16">
            <a:extLst>
              <a:ext uri="{FF2B5EF4-FFF2-40B4-BE49-F238E27FC236}">
                <a16:creationId xmlns:a16="http://schemas.microsoft.com/office/drawing/2014/main" id="{A9C80474-FE20-8022-405A-B61B53F67447}"/>
              </a:ext>
            </a:extLst>
          </p:cNvPr>
          <p:cNvSpPr/>
          <p:nvPr/>
        </p:nvSpPr>
        <p:spPr>
          <a:xfrm>
            <a:off x="2409025" y="5273909"/>
            <a:ext cx="7676007" cy="236081"/>
          </a:xfrm>
          <a:prstGeom prst="parallelogram">
            <a:avLst>
              <a:gd name="adj" fmla="val 175417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평행 사변형 17">
            <a:extLst>
              <a:ext uri="{FF2B5EF4-FFF2-40B4-BE49-F238E27FC236}">
                <a16:creationId xmlns:a16="http://schemas.microsoft.com/office/drawing/2014/main" id="{AFFC953B-4EC5-58DE-9D89-D66F031613BA}"/>
              </a:ext>
            </a:extLst>
          </p:cNvPr>
          <p:cNvSpPr/>
          <p:nvPr/>
        </p:nvSpPr>
        <p:spPr>
          <a:xfrm>
            <a:off x="2009530" y="6253275"/>
            <a:ext cx="7676007" cy="236081"/>
          </a:xfrm>
          <a:prstGeom prst="parallelogram">
            <a:avLst>
              <a:gd name="adj" fmla="val 175417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01362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1FB6B264-8085-720A-053A-92F2415974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549495"/>
            <a:ext cx="799381" cy="1518017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0211AA70-CDEA-054C-BEA4-61C5836E3BF6}"/>
              </a:ext>
            </a:extLst>
          </p:cNvPr>
          <p:cNvSpPr/>
          <p:nvPr/>
        </p:nvSpPr>
        <p:spPr>
          <a:xfrm>
            <a:off x="4216893" y="1500485"/>
            <a:ext cx="6556821" cy="34887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ECB3A62-E7B8-1D58-0540-9EC0993C08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361388" y="450050"/>
            <a:ext cx="1447679" cy="2453817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14C3A5CD-D1A5-96D3-F59B-F4C742C84167}"/>
              </a:ext>
            </a:extLst>
          </p:cNvPr>
          <p:cNvSpPr/>
          <p:nvPr/>
        </p:nvSpPr>
        <p:spPr>
          <a:xfrm>
            <a:off x="10786369" y="2574524"/>
            <a:ext cx="1405631" cy="365125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8B66FFA-A337-12BA-466F-B49E24F0D0F0}"/>
              </a:ext>
            </a:extLst>
          </p:cNvPr>
          <p:cNvSpPr/>
          <p:nvPr/>
        </p:nvSpPr>
        <p:spPr>
          <a:xfrm>
            <a:off x="10786369" y="3336863"/>
            <a:ext cx="1405631" cy="365125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0DC0A5C-E64F-F088-4F70-9137BD6EB1E4}"/>
              </a:ext>
            </a:extLst>
          </p:cNvPr>
          <p:cNvSpPr/>
          <p:nvPr/>
        </p:nvSpPr>
        <p:spPr>
          <a:xfrm>
            <a:off x="4339969" y="1629951"/>
            <a:ext cx="6270399" cy="3235013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E09A4547-B0E3-EA75-E459-E0E39732A7C3}"/>
              </a:ext>
            </a:extLst>
          </p:cNvPr>
          <p:cNvSpPr/>
          <p:nvPr/>
        </p:nvSpPr>
        <p:spPr>
          <a:xfrm>
            <a:off x="2409026" y="5442015"/>
            <a:ext cx="7270811" cy="879236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Main Section </a:t>
            </a:r>
            <a:r>
              <a:rPr lang="ko-KR" altLang="en-US" b="1" dirty="0">
                <a:solidFill>
                  <a:schemeClr val="tx1"/>
                </a:solidFill>
              </a:rPr>
              <a:t>중 회사에 관련된 전세계적 지점에 대한 소개는</a:t>
            </a:r>
            <a:endParaRPr lang="en-US" altLang="ko-KR" b="1" dirty="0">
              <a:solidFill>
                <a:schemeClr val="tx1"/>
              </a:solidFill>
            </a:endParaRPr>
          </a:p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회사의 시장범위와 활동범위를 알려주는 큰 역학을 합니다</a:t>
            </a:r>
            <a:r>
              <a:rPr lang="en-US" altLang="ko-KR" b="1" dirty="0">
                <a:solidFill>
                  <a:schemeClr val="tx1"/>
                </a:solidFill>
              </a:rPr>
              <a:t>!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6" name="평행 사변형 15">
            <a:extLst>
              <a:ext uri="{FF2B5EF4-FFF2-40B4-BE49-F238E27FC236}">
                <a16:creationId xmlns:a16="http://schemas.microsoft.com/office/drawing/2014/main" id="{4775B261-AC8F-6CE4-E9D4-6F88E49A34E8}"/>
              </a:ext>
            </a:extLst>
          </p:cNvPr>
          <p:cNvSpPr/>
          <p:nvPr/>
        </p:nvSpPr>
        <p:spPr>
          <a:xfrm>
            <a:off x="2409025" y="5273909"/>
            <a:ext cx="7676007" cy="236081"/>
          </a:xfrm>
          <a:prstGeom prst="parallelogram">
            <a:avLst>
              <a:gd name="adj" fmla="val 175417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평행 사변형 16">
            <a:extLst>
              <a:ext uri="{FF2B5EF4-FFF2-40B4-BE49-F238E27FC236}">
                <a16:creationId xmlns:a16="http://schemas.microsoft.com/office/drawing/2014/main" id="{07049BD3-D3DC-6827-A2A7-E11A4D9F384C}"/>
              </a:ext>
            </a:extLst>
          </p:cNvPr>
          <p:cNvSpPr/>
          <p:nvPr/>
        </p:nvSpPr>
        <p:spPr>
          <a:xfrm>
            <a:off x="2009530" y="6253275"/>
            <a:ext cx="7676007" cy="236081"/>
          </a:xfrm>
          <a:prstGeom prst="parallelogram">
            <a:avLst>
              <a:gd name="adj" fmla="val 175417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F230FD5-A453-B5F7-B0FB-79D90957C9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4B3E9-A460-4EAD-8652-82AAB6AF3C3B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A2C1BF5-64D0-41D1-9763-5EF943A91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RENEWAL CONCEPT</a:t>
            </a:r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502554-0833-4B20-F531-3BF1FCADCC28}"/>
              </a:ext>
            </a:extLst>
          </p:cNvPr>
          <p:cNvSpPr txBox="1"/>
          <p:nvPr/>
        </p:nvSpPr>
        <p:spPr>
          <a:xfrm>
            <a:off x="1337345" y="805344"/>
            <a:ext cx="19704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rgbClr val="FF0000"/>
                </a:solidFill>
              </a:rPr>
              <a:t>자사 웹사이트 장점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8999D49-804A-0317-4AF2-1BE81831E7D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15" b="12011"/>
          <a:stretch/>
        </p:blipFill>
        <p:spPr>
          <a:xfrm>
            <a:off x="0" y="1806106"/>
            <a:ext cx="2873982" cy="5051894"/>
          </a:xfrm>
          <a:prstGeom prst="rect">
            <a:avLst/>
          </a:prstGeom>
        </p:spPr>
      </p:pic>
      <p:sp>
        <p:nvSpPr>
          <p:cNvPr id="6" name="말풍선: 타원형 5">
            <a:extLst>
              <a:ext uri="{FF2B5EF4-FFF2-40B4-BE49-F238E27FC236}">
                <a16:creationId xmlns:a16="http://schemas.microsoft.com/office/drawing/2014/main" id="{45AD4C80-35DD-3E4A-2DC4-69D40B7AE665}"/>
              </a:ext>
            </a:extLst>
          </p:cNvPr>
          <p:cNvSpPr/>
          <p:nvPr/>
        </p:nvSpPr>
        <p:spPr>
          <a:xfrm>
            <a:off x="223135" y="1340686"/>
            <a:ext cx="1266825" cy="832709"/>
          </a:xfrm>
          <a:prstGeom prst="wedgeEllipseCallout">
            <a:avLst>
              <a:gd name="adj1" fmla="val -18577"/>
              <a:gd name="adj2" fmla="val 68219"/>
            </a:avLst>
          </a:prstGeom>
          <a:solidFill>
            <a:schemeClr val="bg1"/>
          </a:solidFill>
          <a:ln w="762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400" b="1" dirty="0">
                <a:solidFill>
                  <a:srgbClr val="002060"/>
                </a:solidFill>
              </a:rPr>
              <a:t>!</a:t>
            </a:r>
            <a:endParaRPr lang="ko-KR" altLang="en-US" sz="5400" b="1" dirty="0">
              <a:solidFill>
                <a:srgbClr val="002060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FD46545-1493-C39F-E30F-EC25D7AB72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3859" y="1761623"/>
            <a:ext cx="5956152" cy="296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4168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3F3C0846-F0A8-D445-59E8-8549065BF2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549495"/>
            <a:ext cx="799381" cy="1518017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36A67682-8A2F-471E-4EB9-00A999643302}"/>
              </a:ext>
            </a:extLst>
          </p:cNvPr>
          <p:cNvSpPr/>
          <p:nvPr/>
        </p:nvSpPr>
        <p:spPr>
          <a:xfrm>
            <a:off x="4216893" y="1500485"/>
            <a:ext cx="6556821" cy="34887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673FFAE-EF28-5710-A477-DEC95D278E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361388" y="450050"/>
            <a:ext cx="1447679" cy="2453817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4A58EC10-AE79-DC70-AE7E-4159F39990F2}"/>
              </a:ext>
            </a:extLst>
          </p:cNvPr>
          <p:cNvSpPr/>
          <p:nvPr/>
        </p:nvSpPr>
        <p:spPr>
          <a:xfrm>
            <a:off x="10786369" y="2574524"/>
            <a:ext cx="1405631" cy="365125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BBE0EF9-2956-725A-1045-9A3B24E941CA}"/>
              </a:ext>
            </a:extLst>
          </p:cNvPr>
          <p:cNvSpPr/>
          <p:nvPr/>
        </p:nvSpPr>
        <p:spPr>
          <a:xfrm>
            <a:off x="10786369" y="3336863"/>
            <a:ext cx="1405631" cy="365125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DC44F8D-B83C-F31D-0834-F267680CB567}"/>
              </a:ext>
            </a:extLst>
          </p:cNvPr>
          <p:cNvSpPr/>
          <p:nvPr/>
        </p:nvSpPr>
        <p:spPr>
          <a:xfrm>
            <a:off x="4339969" y="1629951"/>
            <a:ext cx="6270399" cy="3235013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12C1CF10-A780-5839-9A21-48D7C879C3FC}"/>
              </a:ext>
            </a:extLst>
          </p:cNvPr>
          <p:cNvSpPr/>
          <p:nvPr/>
        </p:nvSpPr>
        <p:spPr>
          <a:xfrm>
            <a:off x="2409026" y="5442015"/>
            <a:ext cx="7270811" cy="879236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News section</a:t>
            </a:r>
            <a:r>
              <a:rPr lang="ko-KR" altLang="en-US" b="1" dirty="0">
                <a:solidFill>
                  <a:schemeClr val="tx1"/>
                </a:solidFill>
              </a:rPr>
              <a:t>에서 각 항목 별 리스트를 마우스 </a:t>
            </a:r>
            <a:r>
              <a:rPr lang="ko-KR" altLang="en-US" b="1" dirty="0" err="1">
                <a:solidFill>
                  <a:schemeClr val="tx1"/>
                </a:solidFill>
              </a:rPr>
              <a:t>오버시</a:t>
            </a:r>
            <a:endParaRPr lang="en-US" altLang="ko-KR" b="1" dirty="0">
              <a:solidFill>
                <a:schemeClr val="tx1"/>
              </a:solidFill>
            </a:endParaRPr>
          </a:p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내용과 관련된 그림이 보여 정보제공에 용이합니다</a:t>
            </a:r>
            <a:r>
              <a:rPr lang="en-US" altLang="ko-KR" b="1" dirty="0">
                <a:solidFill>
                  <a:schemeClr val="tx1"/>
                </a:solidFill>
              </a:rPr>
              <a:t>!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7" name="평행 사변형 16">
            <a:extLst>
              <a:ext uri="{FF2B5EF4-FFF2-40B4-BE49-F238E27FC236}">
                <a16:creationId xmlns:a16="http://schemas.microsoft.com/office/drawing/2014/main" id="{C2007E77-DEC6-FBE6-CF9A-728CEDC55337}"/>
              </a:ext>
            </a:extLst>
          </p:cNvPr>
          <p:cNvSpPr/>
          <p:nvPr/>
        </p:nvSpPr>
        <p:spPr>
          <a:xfrm>
            <a:off x="2409025" y="5273909"/>
            <a:ext cx="7676007" cy="236081"/>
          </a:xfrm>
          <a:prstGeom prst="parallelogram">
            <a:avLst>
              <a:gd name="adj" fmla="val 175417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평행 사변형 17">
            <a:extLst>
              <a:ext uri="{FF2B5EF4-FFF2-40B4-BE49-F238E27FC236}">
                <a16:creationId xmlns:a16="http://schemas.microsoft.com/office/drawing/2014/main" id="{B7EEAF41-98B0-BFA7-F953-86B0EC45B832}"/>
              </a:ext>
            </a:extLst>
          </p:cNvPr>
          <p:cNvSpPr/>
          <p:nvPr/>
        </p:nvSpPr>
        <p:spPr>
          <a:xfrm>
            <a:off x="2009530" y="6253275"/>
            <a:ext cx="7676007" cy="236081"/>
          </a:xfrm>
          <a:prstGeom prst="parallelogram">
            <a:avLst>
              <a:gd name="adj" fmla="val 175417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F230FD5-A453-B5F7-B0FB-79D90957C9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4B3E9-A460-4EAD-8652-82AAB6AF3C3B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A2C1BF5-64D0-41D1-9763-5EF943A91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RENEWAL CONCEPT</a:t>
            </a:r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502554-0833-4B20-F531-3BF1FCADCC28}"/>
              </a:ext>
            </a:extLst>
          </p:cNvPr>
          <p:cNvSpPr txBox="1"/>
          <p:nvPr/>
        </p:nvSpPr>
        <p:spPr>
          <a:xfrm>
            <a:off x="1337345" y="805344"/>
            <a:ext cx="19704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rgbClr val="FF0000"/>
                </a:solidFill>
              </a:rPr>
              <a:t>자사 웹사이트 장점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8999D49-804A-0317-4AF2-1BE81831E7D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15" b="12011"/>
          <a:stretch/>
        </p:blipFill>
        <p:spPr>
          <a:xfrm>
            <a:off x="0" y="1806106"/>
            <a:ext cx="2873982" cy="5051894"/>
          </a:xfrm>
          <a:prstGeom prst="rect">
            <a:avLst/>
          </a:prstGeom>
        </p:spPr>
      </p:pic>
      <p:sp>
        <p:nvSpPr>
          <p:cNvPr id="6" name="말풍선: 타원형 5">
            <a:extLst>
              <a:ext uri="{FF2B5EF4-FFF2-40B4-BE49-F238E27FC236}">
                <a16:creationId xmlns:a16="http://schemas.microsoft.com/office/drawing/2014/main" id="{45AD4C80-35DD-3E4A-2DC4-69D40B7AE665}"/>
              </a:ext>
            </a:extLst>
          </p:cNvPr>
          <p:cNvSpPr/>
          <p:nvPr/>
        </p:nvSpPr>
        <p:spPr>
          <a:xfrm>
            <a:off x="223135" y="1340686"/>
            <a:ext cx="1266825" cy="832709"/>
          </a:xfrm>
          <a:prstGeom prst="wedgeEllipseCallout">
            <a:avLst>
              <a:gd name="adj1" fmla="val -18577"/>
              <a:gd name="adj2" fmla="val 68219"/>
            </a:avLst>
          </a:prstGeom>
          <a:solidFill>
            <a:schemeClr val="bg1"/>
          </a:solidFill>
          <a:ln w="762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400" b="1" dirty="0">
                <a:solidFill>
                  <a:srgbClr val="002060"/>
                </a:solidFill>
              </a:rPr>
              <a:t>!</a:t>
            </a:r>
            <a:endParaRPr lang="ko-KR" altLang="en-US" sz="5400" b="1" dirty="0">
              <a:solidFill>
                <a:srgbClr val="002060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F6C2C98-1B56-3856-6F85-1F0C8C1D8C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1643" y="1905848"/>
            <a:ext cx="5486399" cy="2702773"/>
          </a:xfrm>
          <a:prstGeom prst="rect">
            <a:avLst/>
          </a:prstGeom>
          <a:ln w="57150">
            <a:solidFill>
              <a:srgbClr val="002060"/>
            </a:solidFill>
          </a:ln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476B5FAC-6AEF-9097-058C-DCFC5389F884}"/>
              </a:ext>
            </a:extLst>
          </p:cNvPr>
          <p:cNvSpPr/>
          <p:nvPr/>
        </p:nvSpPr>
        <p:spPr>
          <a:xfrm>
            <a:off x="8814291" y="2508218"/>
            <a:ext cx="882066" cy="625600"/>
          </a:xfrm>
          <a:prstGeom prst="rect">
            <a:avLst/>
          </a:prstGeom>
          <a:noFill/>
          <a:ln w="381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002060"/>
                </a:solidFill>
              </a:ln>
              <a:noFill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4DE888CC-BF42-2E71-12EA-A0D8853723EA}"/>
              </a:ext>
            </a:extLst>
          </p:cNvPr>
          <p:cNvSpPr/>
          <p:nvPr/>
        </p:nvSpPr>
        <p:spPr>
          <a:xfrm>
            <a:off x="8025413" y="1982801"/>
            <a:ext cx="788877" cy="525417"/>
          </a:xfrm>
          <a:prstGeom prst="round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Hover</a:t>
            </a:r>
          </a:p>
          <a:p>
            <a:pPr algn="ctr"/>
            <a:r>
              <a:rPr lang="en-US" altLang="ko-KR" sz="1400" b="1" dirty="0"/>
              <a:t>Effect</a:t>
            </a:r>
          </a:p>
        </p:txBody>
      </p:sp>
    </p:spTree>
    <p:extLst>
      <p:ext uri="{BB962C8B-B14F-4D97-AF65-F5344CB8AC3E}">
        <p14:creationId xmlns:p14="http://schemas.microsoft.com/office/powerpoint/2010/main" val="8000917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평행 사변형 14">
            <a:extLst>
              <a:ext uri="{FF2B5EF4-FFF2-40B4-BE49-F238E27FC236}">
                <a16:creationId xmlns:a16="http://schemas.microsoft.com/office/drawing/2014/main" id="{89584A16-EDDD-B1D9-ADE6-6E27524A87B0}"/>
              </a:ext>
            </a:extLst>
          </p:cNvPr>
          <p:cNvSpPr/>
          <p:nvPr/>
        </p:nvSpPr>
        <p:spPr>
          <a:xfrm>
            <a:off x="5930256" y="-8878"/>
            <a:ext cx="3813259" cy="4966224"/>
          </a:xfrm>
          <a:prstGeom prst="parallelogram">
            <a:avLst>
              <a:gd name="adj" fmla="val 92975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평행 사변형 15">
            <a:extLst>
              <a:ext uri="{FF2B5EF4-FFF2-40B4-BE49-F238E27FC236}">
                <a16:creationId xmlns:a16="http://schemas.microsoft.com/office/drawing/2014/main" id="{5F1220EF-F755-96E6-DA08-129B0AB586D2}"/>
              </a:ext>
            </a:extLst>
          </p:cNvPr>
          <p:cNvSpPr/>
          <p:nvPr/>
        </p:nvSpPr>
        <p:spPr>
          <a:xfrm>
            <a:off x="6602069" y="-14804"/>
            <a:ext cx="3813259" cy="4966224"/>
          </a:xfrm>
          <a:prstGeom prst="parallelogram">
            <a:avLst>
              <a:gd name="adj" fmla="val 92975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F230FD5-A453-B5F7-B0FB-79D90957C9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4B3E9-A460-4EAD-8652-82AAB6AF3C3B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A2C1BF5-64D0-41D1-9763-5EF943A91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RENEWAL CONCEPT</a:t>
            </a:r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502554-0833-4B20-F531-3BF1FCADCC28}"/>
              </a:ext>
            </a:extLst>
          </p:cNvPr>
          <p:cNvSpPr txBox="1"/>
          <p:nvPr/>
        </p:nvSpPr>
        <p:spPr>
          <a:xfrm>
            <a:off x="1337345" y="805344"/>
            <a:ext cx="19704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rgbClr val="FF0000"/>
                </a:solidFill>
              </a:rPr>
              <a:t>자사 웹사이트 단점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8999D49-804A-0317-4AF2-1BE81831E7D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15" b="12011"/>
          <a:stretch/>
        </p:blipFill>
        <p:spPr>
          <a:xfrm>
            <a:off x="0" y="1806106"/>
            <a:ext cx="2873982" cy="5051894"/>
          </a:xfrm>
          <a:prstGeom prst="rect">
            <a:avLst/>
          </a:prstGeom>
        </p:spPr>
      </p:pic>
      <p:sp>
        <p:nvSpPr>
          <p:cNvPr id="6" name="말풍선: 타원형 5">
            <a:extLst>
              <a:ext uri="{FF2B5EF4-FFF2-40B4-BE49-F238E27FC236}">
                <a16:creationId xmlns:a16="http://schemas.microsoft.com/office/drawing/2014/main" id="{45AD4C80-35DD-3E4A-2DC4-69D40B7AE665}"/>
              </a:ext>
            </a:extLst>
          </p:cNvPr>
          <p:cNvSpPr/>
          <p:nvPr/>
        </p:nvSpPr>
        <p:spPr>
          <a:xfrm>
            <a:off x="223135" y="1340686"/>
            <a:ext cx="1266825" cy="832709"/>
          </a:xfrm>
          <a:prstGeom prst="wedgeEllipseCallout">
            <a:avLst>
              <a:gd name="adj1" fmla="val -18577"/>
              <a:gd name="adj2" fmla="val 68219"/>
            </a:avLst>
          </a:prstGeom>
          <a:solidFill>
            <a:schemeClr val="bg1"/>
          </a:solidFill>
          <a:ln w="762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400" b="1" dirty="0">
                <a:solidFill>
                  <a:srgbClr val="002060"/>
                </a:solidFill>
              </a:rPr>
              <a:t>!</a:t>
            </a:r>
            <a:endParaRPr lang="ko-KR" altLang="en-US" sz="5400" b="1" dirty="0">
              <a:solidFill>
                <a:srgbClr val="002060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3AE3135-B5CA-E7D2-1915-DD0F3E2759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8018" y="519043"/>
            <a:ext cx="4854690" cy="203830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A243FE1-A9FD-ED49-0D3F-CA90D98F75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0170" y="2851951"/>
            <a:ext cx="4215193" cy="211427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1" name="평행 사변형 10">
            <a:extLst>
              <a:ext uri="{FF2B5EF4-FFF2-40B4-BE49-F238E27FC236}">
                <a16:creationId xmlns:a16="http://schemas.microsoft.com/office/drawing/2014/main" id="{D7FD8047-7CFC-528D-29EF-59E4B18CB595}"/>
              </a:ext>
            </a:extLst>
          </p:cNvPr>
          <p:cNvSpPr/>
          <p:nvPr/>
        </p:nvSpPr>
        <p:spPr>
          <a:xfrm>
            <a:off x="4537335" y="2557349"/>
            <a:ext cx="870012" cy="624855"/>
          </a:xfrm>
          <a:prstGeom prst="parallelogram">
            <a:avLst>
              <a:gd name="adj" fmla="val 92975"/>
            </a:avLst>
          </a:prstGeom>
          <a:solidFill>
            <a:srgbClr val="002060"/>
          </a:solidFill>
          <a:ln>
            <a:solidFill>
              <a:srgbClr val="00206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평행 사변형 11">
            <a:extLst>
              <a:ext uri="{FF2B5EF4-FFF2-40B4-BE49-F238E27FC236}">
                <a16:creationId xmlns:a16="http://schemas.microsoft.com/office/drawing/2014/main" id="{A0FEF829-D808-7A60-1557-5B125F651AC8}"/>
              </a:ext>
            </a:extLst>
          </p:cNvPr>
          <p:cNvSpPr/>
          <p:nvPr/>
        </p:nvSpPr>
        <p:spPr>
          <a:xfrm>
            <a:off x="8808186" y="4560074"/>
            <a:ext cx="870012" cy="624855"/>
          </a:xfrm>
          <a:prstGeom prst="parallelogram">
            <a:avLst>
              <a:gd name="adj" fmla="val 92975"/>
            </a:avLst>
          </a:prstGeom>
          <a:solidFill>
            <a:srgbClr val="002060"/>
          </a:solidFill>
          <a:ln>
            <a:solidFill>
              <a:srgbClr val="002060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평행 사변형 12">
            <a:extLst>
              <a:ext uri="{FF2B5EF4-FFF2-40B4-BE49-F238E27FC236}">
                <a16:creationId xmlns:a16="http://schemas.microsoft.com/office/drawing/2014/main" id="{A1BD50AF-8F6B-0CBE-9D5E-7223E63EC9EC}"/>
              </a:ext>
            </a:extLst>
          </p:cNvPr>
          <p:cNvSpPr/>
          <p:nvPr/>
        </p:nvSpPr>
        <p:spPr>
          <a:xfrm>
            <a:off x="6416387" y="294058"/>
            <a:ext cx="870012" cy="624855"/>
          </a:xfrm>
          <a:prstGeom prst="parallelogram">
            <a:avLst>
              <a:gd name="adj" fmla="val 92975"/>
            </a:avLst>
          </a:prstGeom>
          <a:solidFill>
            <a:srgbClr val="002060"/>
          </a:solidFill>
          <a:ln>
            <a:solidFill>
              <a:srgbClr val="00206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평행 사변형 13">
            <a:extLst>
              <a:ext uri="{FF2B5EF4-FFF2-40B4-BE49-F238E27FC236}">
                <a16:creationId xmlns:a16="http://schemas.microsoft.com/office/drawing/2014/main" id="{0AD86FF4-559C-D4D4-D571-51004EDEB9BB}"/>
              </a:ext>
            </a:extLst>
          </p:cNvPr>
          <p:cNvSpPr/>
          <p:nvPr/>
        </p:nvSpPr>
        <p:spPr>
          <a:xfrm>
            <a:off x="11225529" y="2227096"/>
            <a:ext cx="870012" cy="624855"/>
          </a:xfrm>
          <a:prstGeom prst="parallelogram">
            <a:avLst>
              <a:gd name="adj" fmla="val 92975"/>
            </a:avLst>
          </a:prstGeom>
          <a:solidFill>
            <a:srgbClr val="002060"/>
          </a:solidFill>
          <a:ln>
            <a:solidFill>
              <a:srgbClr val="002060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512C452D-E2CD-CD7D-0715-5925FD3A49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906121" y="2644904"/>
            <a:ext cx="1447679" cy="2453817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C1A6C31E-92C1-0250-C275-EC41CD45D4E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649973" y="1143898"/>
            <a:ext cx="799381" cy="1518017"/>
          </a:xfrm>
          <a:prstGeom prst="rect">
            <a:avLst/>
          </a:prstGeom>
        </p:spPr>
      </p:pic>
      <p:sp>
        <p:nvSpPr>
          <p:cNvPr id="20" name="화살표: 아래쪽 19">
            <a:extLst>
              <a:ext uri="{FF2B5EF4-FFF2-40B4-BE49-F238E27FC236}">
                <a16:creationId xmlns:a16="http://schemas.microsoft.com/office/drawing/2014/main" id="{C544EFBF-14F2-FB4F-98BE-F59B59B19736}"/>
              </a:ext>
            </a:extLst>
          </p:cNvPr>
          <p:cNvSpPr/>
          <p:nvPr/>
        </p:nvSpPr>
        <p:spPr>
          <a:xfrm rot="2748315">
            <a:off x="9602469" y="1654233"/>
            <a:ext cx="125935" cy="1358284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AA50EED-78F2-8DEF-F19A-A4A585EB58CF}"/>
              </a:ext>
            </a:extLst>
          </p:cNvPr>
          <p:cNvSpPr/>
          <p:nvPr/>
        </p:nvSpPr>
        <p:spPr>
          <a:xfrm>
            <a:off x="10157578" y="1562470"/>
            <a:ext cx="820929" cy="340436"/>
          </a:xfrm>
          <a:prstGeom prst="rect">
            <a:avLst/>
          </a:prstGeom>
          <a:noFill/>
          <a:ln w="57150">
            <a:solidFill>
              <a:schemeClr val="accent1">
                <a:lumMod val="40000"/>
                <a:lumOff val="6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C0473C4-D0C9-D424-D677-62FFD3D860B9}"/>
              </a:ext>
            </a:extLst>
          </p:cNvPr>
          <p:cNvSpPr txBox="1"/>
          <p:nvPr/>
        </p:nvSpPr>
        <p:spPr>
          <a:xfrm>
            <a:off x="9821038" y="2098976"/>
            <a:ext cx="1260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Page</a:t>
            </a:r>
            <a:r>
              <a:rPr lang="ko-KR" altLang="en-US" b="1" dirty="0"/>
              <a:t> 이동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7955AC3F-61FC-3338-D35B-63EBD4E5E4ED}"/>
              </a:ext>
            </a:extLst>
          </p:cNvPr>
          <p:cNvSpPr/>
          <p:nvPr/>
        </p:nvSpPr>
        <p:spPr>
          <a:xfrm>
            <a:off x="2095902" y="2755034"/>
            <a:ext cx="2297828" cy="194199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8454F4F-AF1D-D242-4CC7-F8F8FC61A20F}"/>
              </a:ext>
            </a:extLst>
          </p:cNvPr>
          <p:cNvSpPr txBox="1"/>
          <p:nvPr/>
        </p:nvSpPr>
        <p:spPr>
          <a:xfrm>
            <a:off x="2228906" y="3024641"/>
            <a:ext cx="2105063" cy="13433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/>
              <a:t>채용정보를 알아보기</a:t>
            </a:r>
            <a:endParaRPr lang="en-US" altLang="ko-KR" sz="1400" b="1" dirty="0"/>
          </a:p>
          <a:p>
            <a:pPr>
              <a:lnSpc>
                <a:spcPct val="150000"/>
              </a:lnSpc>
            </a:pPr>
            <a:r>
              <a:rPr lang="ko-KR" altLang="en-US" sz="1400" b="1" dirty="0"/>
              <a:t>위해서 사이트를 </a:t>
            </a:r>
            <a:r>
              <a:rPr lang="ko-KR" altLang="en-US" sz="1400" b="1" dirty="0" err="1"/>
              <a:t>한번더</a:t>
            </a:r>
            <a:endParaRPr lang="en-US" altLang="ko-KR" sz="1400" b="1" dirty="0"/>
          </a:p>
          <a:p>
            <a:pPr>
              <a:lnSpc>
                <a:spcPct val="150000"/>
              </a:lnSpc>
            </a:pPr>
            <a:r>
              <a:rPr lang="ko-KR" altLang="en-US" sz="1400" b="1" dirty="0"/>
              <a:t>이동해서 확인 </a:t>
            </a:r>
            <a:r>
              <a:rPr lang="ko-KR" altLang="en-US" sz="1400" b="1" dirty="0" err="1"/>
              <a:t>해야하는</a:t>
            </a:r>
            <a:endParaRPr lang="en-US" altLang="ko-KR" sz="1400" b="1" dirty="0"/>
          </a:p>
          <a:p>
            <a:pPr>
              <a:lnSpc>
                <a:spcPct val="150000"/>
              </a:lnSpc>
            </a:pPr>
            <a:r>
              <a:rPr lang="ko-KR" altLang="en-US" sz="1400" b="1" dirty="0"/>
              <a:t>번거로움이 있습니다</a:t>
            </a:r>
            <a:r>
              <a:rPr lang="en-US" altLang="ko-KR" sz="1400" b="1" dirty="0"/>
              <a:t>!</a:t>
            </a:r>
          </a:p>
        </p:txBody>
      </p:sp>
      <p:sp>
        <p:nvSpPr>
          <p:cNvPr id="24" name="평행 사변형 23">
            <a:extLst>
              <a:ext uri="{FF2B5EF4-FFF2-40B4-BE49-F238E27FC236}">
                <a16:creationId xmlns:a16="http://schemas.microsoft.com/office/drawing/2014/main" id="{EBF98358-43F8-E4D3-72A2-03BCF3C8DFBE}"/>
              </a:ext>
            </a:extLst>
          </p:cNvPr>
          <p:cNvSpPr/>
          <p:nvPr/>
        </p:nvSpPr>
        <p:spPr>
          <a:xfrm flipH="1">
            <a:off x="1793290" y="2709746"/>
            <a:ext cx="2660146" cy="188072"/>
          </a:xfrm>
          <a:prstGeom prst="parallelogram">
            <a:avLst>
              <a:gd name="adj" fmla="val 157500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평행 사변형 24">
            <a:extLst>
              <a:ext uri="{FF2B5EF4-FFF2-40B4-BE49-F238E27FC236}">
                <a16:creationId xmlns:a16="http://schemas.microsoft.com/office/drawing/2014/main" id="{526321DA-2F9F-1C10-51D9-BD45A1C380E4}"/>
              </a:ext>
            </a:extLst>
          </p:cNvPr>
          <p:cNvSpPr/>
          <p:nvPr/>
        </p:nvSpPr>
        <p:spPr>
          <a:xfrm>
            <a:off x="1793290" y="4508953"/>
            <a:ext cx="2638013" cy="172884"/>
          </a:xfrm>
          <a:prstGeom prst="parallelogram">
            <a:avLst>
              <a:gd name="adj" fmla="val 157500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64B89360-8675-3EA8-CC7C-6D7845A83279}"/>
              </a:ext>
            </a:extLst>
          </p:cNvPr>
          <p:cNvSpPr/>
          <p:nvPr/>
        </p:nvSpPr>
        <p:spPr>
          <a:xfrm>
            <a:off x="2672184" y="5406047"/>
            <a:ext cx="5883309" cy="1051038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9FFB2BE-0915-96F5-EB4D-91C0E8EA0920}"/>
              </a:ext>
            </a:extLst>
          </p:cNvPr>
          <p:cNvSpPr txBox="1"/>
          <p:nvPr/>
        </p:nvSpPr>
        <p:spPr>
          <a:xfrm>
            <a:off x="3013624" y="5555579"/>
            <a:ext cx="5065083" cy="697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rgbClr val="FF0000"/>
                </a:solidFill>
              </a:rPr>
              <a:t>채용지원</a:t>
            </a:r>
            <a:r>
              <a:rPr lang="en-US" altLang="ko-KR" sz="1400" b="1" dirty="0">
                <a:solidFill>
                  <a:srgbClr val="FF0000"/>
                </a:solidFill>
              </a:rPr>
              <a:t> </a:t>
            </a:r>
            <a:r>
              <a:rPr lang="ko-KR" altLang="en-US" sz="1400" b="1" dirty="0">
                <a:solidFill>
                  <a:srgbClr val="FF0000"/>
                </a:solidFill>
              </a:rPr>
              <a:t>관련된 페이지를 자사 홈페이지에 넣어서 회사에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rgbClr val="FF0000"/>
                </a:solidFill>
              </a:rPr>
              <a:t>지원하려는 구직자들의 편의성 생각하겠습니다</a:t>
            </a:r>
            <a:r>
              <a:rPr lang="en-US" altLang="ko-KR" sz="1400" b="1" dirty="0">
                <a:solidFill>
                  <a:srgbClr val="FF0000"/>
                </a:solidFill>
              </a:rPr>
              <a:t>!</a:t>
            </a:r>
          </a:p>
        </p:txBody>
      </p:sp>
      <p:sp>
        <p:nvSpPr>
          <p:cNvPr id="28" name="평행 사변형 27">
            <a:extLst>
              <a:ext uri="{FF2B5EF4-FFF2-40B4-BE49-F238E27FC236}">
                <a16:creationId xmlns:a16="http://schemas.microsoft.com/office/drawing/2014/main" id="{410E24F6-0849-5378-172A-2FB47F5C1C2A}"/>
              </a:ext>
            </a:extLst>
          </p:cNvPr>
          <p:cNvSpPr/>
          <p:nvPr/>
        </p:nvSpPr>
        <p:spPr>
          <a:xfrm flipH="1">
            <a:off x="2211315" y="5303121"/>
            <a:ext cx="6400692" cy="188072"/>
          </a:xfrm>
          <a:prstGeom prst="parallelogram">
            <a:avLst>
              <a:gd name="adj" fmla="val 15750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평행 사변형 28">
            <a:extLst>
              <a:ext uri="{FF2B5EF4-FFF2-40B4-BE49-F238E27FC236}">
                <a16:creationId xmlns:a16="http://schemas.microsoft.com/office/drawing/2014/main" id="{3412A8F2-4A38-1C8C-9476-07C7049FC00D}"/>
              </a:ext>
            </a:extLst>
          </p:cNvPr>
          <p:cNvSpPr/>
          <p:nvPr/>
        </p:nvSpPr>
        <p:spPr>
          <a:xfrm>
            <a:off x="2331167" y="6294610"/>
            <a:ext cx="6347437" cy="172884"/>
          </a:xfrm>
          <a:prstGeom prst="parallelogram">
            <a:avLst>
              <a:gd name="adj" fmla="val 15750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81C6772D-08DE-FA4B-18F0-077DDD783074}"/>
              </a:ext>
            </a:extLst>
          </p:cNvPr>
          <p:cNvSpPr/>
          <p:nvPr/>
        </p:nvSpPr>
        <p:spPr>
          <a:xfrm>
            <a:off x="1316340" y="3224911"/>
            <a:ext cx="953900" cy="836176"/>
          </a:xfrm>
          <a:prstGeom prst="ellips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BAD</a:t>
            </a:r>
            <a:endParaRPr lang="ko-KR" altLang="en-US" b="1" dirty="0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7F5DFDED-E62E-62EA-1C04-342729D54142}"/>
              </a:ext>
            </a:extLst>
          </p:cNvPr>
          <p:cNvSpPr/>
          <p:nvPr/>
        </p:nvSpPr>
        <p:spPr>
          <a:xfrm>
            <a:off x="1722089" y="5496811"/>
            <a:ext cx="1269685" cy="83617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GOOD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204242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B8CCCBA0-7003-0363-1EFC-F42C1211FD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549495"/>
            <a:ext cx="799381" cy="1518017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9EB78DE2-7549-793A-9F70-D1833859429C}"/>
              </a:ext>
            </a:extLst>
          </p:cNvPr>
          <p:cNvSpPr/>
          <p:nvPr/>
        </p:nvSpPr>
        <p:spPr>
          <a:xfrm>
            <a:off x="5477522" y="1500485"/>
            <a:ext cx="5305069" cy="34887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476C49A-1425-DD1B-FCF4-DDB914AEED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361388" y="450050"/>
            <a:ext cx="1447679" cy="2453817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9C66F551-41DD-7A9B-645B-77317A139CCC}"/>
              </a:ext>
            </a:extLst>
          </p:cNvPr>
          <p:cNvSpPr/>
          <p:nvPr/>
        </p:nvSpPr>
        <p:spPr>
          <a:xfrm>
            <a:off x="10786369" y="2574524"/>
            <a:ext cx="1405631" cy="365125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0122AB6-9462-046B-D00D-6CC27A4CF1DA}"/>
              </a:ext>
            </a:extLst>
          </p:cNvPr>
          <p:cNvSpPr/>
          <p:nvPr/>
        </p:nvSpPr>
        <p:spPr>
          <a:xfrm>
            <a:off x="10786369" y="3336863"/>
            <a:ext cx="1405631" cy="365125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DC63B53-A926-C7A6-D2C6-888A017AE86D}"/>
              </a:ext>
            </a:extLst>
          </p:cNvPr>
          <p:cNvSpPr/>
          <p:nvPr/>
        </p:nvSpPr>
        <p:spPr>
          <a:xfrm>
            <a:off x="5599186" y="1629951"/>
            <a:ext cx="5073328" cy="3235013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F230FD5-A453-B5F7-B0FB-79D90957C9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4B3E9-A460-4EAD-8652-82AAB6AF3C3B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A2C1BF5-64D0-41D1-9763-5EF943A91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RENEWAL CONCEPT</a:t>
            </a:r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502554-0833-4B20-F531-3BF1FCADCC28}"/>
              </a:ext>
            </a:extLst>
          </p:cNvPr>
          <p:cNvSpPr txBox="1"/>
          <p:nvPr/>
        </p:nvSpPr>
        <p:spPr>
          <a:xfrm>
            <a:off x="1337345" y="805344"/>
            <a:ext cx="19704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rgbClr val="FF0000"/>
                </a:solidFill>
              </a:rPr>
              <a:t>자사 웹사이트 단점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8999D49-804A-0317-4AF2-1BE81831E7D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15" b="12011"/>
          <a:stretch/>
        </p:blipFill>
        <p:spPr>
          <a:xfrm>
            <a:off x="0" y="1806106"/>
            <a:ext cx="2873982" cy="5051894"/>
          </a:xfrm>
          <a:prstGeom prst="rect">
            <a:avLst/>
          </a:prstGeom>
        </p:spPr>
      </p:pic>
      <p:sp>
        <p:nvSpPr>
          <p:cNvPr id="6" name="말풍선: 타원형 5">
            <a:extLst>
              <a:ext uri="{FF2B5EF4-FFF2-40B4-BE49-F238E27FC236}">
                <a16:creationId xmlns:a16="http://schemas.microsoft.com/office/drawing/2014/main" id="{45AD4C80-35DD-3E4A-2DC4-69D40B7AE665}"/>
              </a:ext>
            </a:extLst>
          </p:cNvPr>
          <p:cNvSpPr/>
          <p:nvPr/>
        </p:nvSpPr>
        <p:spPr>
          <a:xfrm>
            <a:off x="223135" y="1340686"/>
            <a:ext cx="1266825" cy="832709"/>
          </a:xfrm>
          <a:prstGeom prst="wedgeEllipseCallout">
            <a:avLst>
              <a:gd name="adj1" fmla="val -18577"/>
              <a:gd name="adj2" fmla="val 68219"/>
            </a:avLst>
          </a:prstGeom>
          <a:solidFill>
            <a:schemeClr val="bg1"/>
          </a:solidFill>
          <a:ln w="762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400" b="1" dirty="0">
                <a:solidFill>
                  <a:srgbClr val="002060"/>
                </a:solidFill>
              </a:rPr>
              <a:t>!</a:t>
            </a:r>
            <a:endParaRPr lang="ko-KR" altLang="en-US" sz="5400" b="1" dirty="0">
              <a:solidFill>
                <a:srgbClr val="002060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BCADE4F-FB90-1129-A848-78756AA5E9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6839" y="1708597"/>
            <a:ext cx="4806434" cy="3050055"/>
          </a:xfrm>
          <a:prstGeom prst="rect">
            <a:avLst/>
          </a:prstGeom>
        </p:spPr>
      </p:pic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FB74EA9E-92FE-DF25-05A3-B304BB54FE82}"/>
              </a:ext>
            </a:extLst>
          </p:cNvPr>
          <p:cNvSpPr/>
          <p:nvPr/>
        </p:nvSpPr>
        <p:spPr>
          <a:xfrm>
            <a:off x="2095902" y="2755034"/>
            <a:ext cx="2297828" cy="194199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화면을 축소 시</a:t>
            </a:r>
            <a:endParaRPr lang="en-US" altLang="ko-KR" sz="14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가로 스크롤이 생겨</a:t>
            </a:r>
            <a:endParaRPr lang="en-US" altLang="ko-KR" sz="1400" b="1" dirty="0">
              <a:solidFill>
                <a:schemeClr val="tx1"/>
              </a:solidFill>
            </a:endParaRPr>
          </a:p>
          <a:p>
            <a:pPr algn="ctr"/>
            <a:endParaRPr lang="en-US" altLang="ko-KR" sz="14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사용자의 시각을</a:t>
            </a:r>
            <a:endParaRPr lang="en-US" altLang="ko-KR" sz="14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불편하게 하는 요소가 있습니다</a:t>
            </a:r>
            <a:r>
              <a:rPr lang="en-US" altLang="ko-KR" sz="1400" b="1" dirty="0">
                <a:solidFill>
                  <a:schemeClr val="tx1"/>
                </a:solidFill>
              </a:rPr>
              <a:t>!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0" name="평행 사변형 19">
            <a:extLst>
              <a:ext uri="{FF2B5EF4-FFF2-40B4-BE49-F238E27FC236}">
                <a16:creationId xmlns:a16="http://schemas.microsoft.com/office/drawing/2014/main" id="{BA18FC66-3DAE-B958-FB55-F292863851A8}"/>
              </a:ext>
            </a:extLst>
          </p:cNvPr>
          <p:cNvSpPr/>
          <p:nvPr/>
        </p:nvSpPr>
        <p:spPr>
          <a:xfrm flipH="1">
            <a:off x="1793290" y="2709746"/>
            <a:ext cx="2660146" cy="188072"/>
          </a:xfrm>
          <a:prstGeom prst="parallelogram">
            <a:avLst>
              <a:gd name="adj" fmla="val 157500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평행 사변형 20">
            <a:extLst>
              <a:ext uri="{FF2B5EF4-FFF2-40B4-BE49-F238E27FC236}">
                <a16:creationId xmlns:a16="http://schemas.microsoft.com/office/drawing/2014/main" id="{4EEA8D13-35CC-E7DE-670A-AB0BFCD138F2}"/>
              </a:ext>
            </a:extLst>
          </p:cNvPr>
          <p:cNvSpPr/>
          <p:nvPr/>
        </p:nvSpPr>
        <p:spPr>
          <a:xfrm>
            <a:off x="1793290" y="4508953"/>
            <a:ext cx="2638013" cy="172884"/>
          </a:xfrm>
          <a:prstGeom prst="parallelogram">
            <a:avLst>
              <a:gd name="adj" fmla="val 157500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A285CE96-A85D-FB59-E8F8-9A590D074476}"/>
              </a:ext>
            </a:extLst>
          </p:cNvPr>
          <p:cNvSpPr/>
          <p:nvPr/>
        </p:nvSpPr>
        <p:spPr>
          <a:xfrm>
            <a:off x="2672184" y="5406047"/>
            <a:ext cx="5883309" cy="1051038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F427BC3-5304-894B-72BD-EA4C62D62004}"/>
              </a:ext>
            </a:extLst>
          </p:cNvPr>
          <p:cNvSpPr txBox="1"/>
          <p:nvPr/>
        </p:nvSpPr>
        <p:spPr>
          <a:xfrm>
            <a:off x="3013624" y="5555579"/>
            <a:ext cx="5065083" cy="697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rgbClr val="FF0000"/>
                </a:solidFill>
              </a:rPr>
              <a:t>Section</a:t>
            </a:r>
            <a:r>
              <a:rPr lang="ko-KR" altLang="en-US" sz="1400" b="1" dirty="0">
                <a:solidFill>
                  <a:srgbClr val="FF0000"/>
                </a:solidFill>
              </a:rPr>
              <a:t>에 </a:t>
            </a:r>
            <a:r>
              <a:rPr lang="en-US" altLang="ko-KR" sz="1400" b="1" dirty="0">
                <a:solidFill>
                  <a:srgbClr val="FF0000"/>
                </a:solidFill>
              </a:rPr>
              <a:t>percentage </a:t>
            </a:r>
            <a:r>
              <a:rPr lang="ko-KR" altLang="en-US" sz="1400" b="1" dirty="0">
                <a:solidFill>
                  <a:srgbClr val="FF0000"/>
                </a:solidFill>
              </a:rPr>
              <a:t>비율을 설정하여 화면 축소 시 같이 크기가 줄어 들게끔 하도록 하겠습니다</a:t>
            </a:r>
            <a:r>
              <a:rPr lang="en-US" altLang="ko-KR" sz="1400" b="1" dirty="0">
                <a:solidFill>
                  <a:srgbClr val="FF0000"/>
                </a:solidFill>
              </a:rPr>
              <a:t>!</a:t>
            </a:r>
          </a:p>
        </p:txBody>
      </p:sp>
      <p:sp>
        <p:nvSpPr>
          <p:cNvPr id="24" name="평행 사변형 23">
            <a:extLst>
              <a:ext uri="{FF2B5EF4-FFF2-40B4-BE49-F238E27FC236}">
                <a16:creationId xmlns:a16="http://schemas.microsoft.com/office/drawing/2014/main" id="{EA3EA9DE-F672-3C81-8551-0482BDE1A533}"/>
              </a:ext>
            </a:extLst>
          </p:cNvPr>
          <p:cNvSpPr/>
          <p:nvPr/>
        </p:nvSpPr>
        <p:spPr>
          <a:xfrm flipH="1">
            <a:off x="2211315" y="5303121"/>
            <a:ext cx="6400692" cy="188072"/>
          </a:xfrm>
          <a:prstGeom prst="parallelogram">
            <a:avLst>
              <a:gd name="adj" fmla="val 15750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평행 사변형 24">
            <a:extLst>
              <a:ext uri="{FF2B5EF4-FFF2-40B4-BE49-F238E27FC236}">
                <a16:creationId xmlns:a16="http://schemas.microsoft.com/office/drawing/2014/main" id="{40267955-0430-49DE-151B-02006514D044}"/>
              </a:ext>
            </a:extLst>
          </p:cNvPr>
          <p:cNvSpPr/>
          <p:nvPr/>
        </p:nvSpPr>
        <p:spPr>
          <a:xfrm>
            <a:off x="2331167" y="6294610"/>
            <a:ext cx="6347437" cy="172884"/>
          </a:xfrm>
          <a:prstGeom prst="parallelogram">
            <a:avLst>
              <a:gd name="adj" fmla="val 15750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30C47F53-642D-E1B9-C204-76892ED0FA89}"/>
              </a:ext>
            </a:extLst>
          </p:cNvPr>
          <p:cNvSpPr/>
          <p:nvPr/>
        </p:nvSpPr>
        <p:spPr>
          <a:xfrm>
            <a:off x="1316340" y="3224911"/>
            <a:ext cx="953900" cy="836176"/>
          </a:xfrm>
          <a:prstGeom prst="ellips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BAD</a:t>
            </a:r>
            <a:endParaRPr lang="ko-KR" altLang="en-US" b="1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857DAC39-FA17-6525-75C2-F2C95D9F0BC5}"/>
              </a:ext>
            </a:extLst>
          </p:cNvPr>
          <p:cNvSpPr/>
          <p:nvPr/>
        </p:nvSpPr>
        <p:spPr>
          <a:xfrm>
            <a:off x="1722089" y="5496811"/>
            <a:ext cx="1269685" cy="83617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GOOD</a:t>
            </a:r>
            <a:endParaRPr lang="ko-KR" altLang="en-US" b="1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C41F3A8-F38D-54BA-68C8-8D0CCE1792AD}"/>
              </a:ext>
            </a:extLst>
          </p:cNvPr>
          <p:cNvSpPr/>
          <p:nvPr/>
        </p:nvSpPr>
        <p:spPr>
          <a:xfrm>
            <a:off x="5666007" y="4681837"/>
            <a:ext cx="4928098" cy="96624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화살표: 오른쪽 28">
            <a:extLst>
              <a:ext uri="{FF2B5EF4-FFF2-40B4-BE49-F238E27FC236}">
                <a16:creationId xmlns:a16="http://schemas.microsoft.com/office/drawing/2014/main" id="{E3FD8657-9423-9999-DAD1-8419EB410033}"/>
              </a:ext>
            </a:extLst>
          </p:cNvPr>
          <p:cNvSpPr/>
          <p:nvPr/>
        </p:nvSpPr>
        <p:spPr>
          <a:xfrm rot="14945121">
            <a:off x="4959620" y="4079465"/>
            <a:ext cx="1074198" cy="188072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F5A8D18-272F-ADC7-52C7-1F7F5A0426EF}"/>
              </a:ext>
            </a:extLst>
          </p:cNvPr>
          <p:cNvSpPr txBox="1"/>
          <p:nvPr/>
        </p:nvSpPr>
        <p:spPr>
          <a:xfrm>
            <a:off x="4661373" y="3181915"/>
            <a:ext cx="8383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/>
              <a:t>SCROLL</a:t>
            </a:r>
          </a:p>
          <a:p>
            <a:pPr algn="ctr"/>
            <a:r>
              <a:rPr lang="ko-KR" altLang="en-US" sz="1400" b="1" dirty="0"/>
              <a:t>문제</a:t>
            </a:r>
          </a:p>
        </p:txBody>
      </p:sp>
    </p:spTree>
    <p:extLst>
      <p:ext uri="{BB962C8B-B14F-4D97-AF65-F5344CB8AC3E}">
        <p14:creationId xmlns:p14="http://schemas.microsoft.com/office/powerpoint/2010/main" val="2631043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9F81CE0A-C1D2-A84D-BB4C-D6CE8BF5A0C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336" t="-972" r="28637" b="-187"/>
          <a:stretch/>
        </p:blipFill>
        <p:spPr>
          <a:xfrm>
            <a:off x="119062" y="-79389"/>
            <a:ext cx="2366962" cy="6937389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AB4AE252-2E36-9CBA-0DF5-7D81A5B787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6570" y="504719"/>
            <a:ext cx="1315726" cy="349622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6CB3955A-68FB-2FE5-62F8-285BBDFBC1A6}"/>
              </a:ext>
            </a:extLst>
          </p:cNvPr>
          <p:cNvSpPr/>
          <p:nvPr/>
        </p:nvSpPr>
        <p:spPr>
          <a:xfrm>
            <a:off x="0" y="-21096"/>
            <a:ext cx="238125" cy="200977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676D133-F583-7488-F610-7F68CC133372}"/>
              </a:ext>
            </a:extLst>
          </p:cNvPr>
          <p:cNvSpPr/>
          <p:nvPr/>
        </p:nvSpPr>
        <p:spPr>
          <a:xfrm>
            <a:off x="2352672" y="4848225"/>
            <a:ext cx="238125" cy="2009775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BD109D0-F21B-D1BA-48E6-EC878E031F25}"/>
              </a:ext>
            </a:extLst>
          </p:cNvPr>
          <p:cNvSpPr/>
          <p:nvPr/>
        </p:nvSpPr>
        <p:spPr>
          <a:xfrm>
            <a:off x="10891891" y="1218089"/>
            <a:ext cx="45719" cy="5146797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8AA72A9-EB14-F669-3235-C4E0D1B4D5E3}"/>
              </a:ext>
            </a:extLst>
          </p:cNvPr>
          <p:cNvSpPr txBox="1"/>
          <p:nvPr/>
        </p:nvSpPr>
        <p:spPr>
          <a:xfrm>
            <a:off x="3032889" y="173559"/>
            <a:ext cx="283821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>
                <a:latin typeface="+mj-lt"/>
                <a:ea typeface="나눔스퀘어 ExtraBold" panose="020B0600000101010101" pitchFamily="50" charset="-127"/>
              </a:rPr>
              <a:t>CONTENT</a:t>
            </a:r>
            <a:endParaRPr lang="ko-KR" altLang="en-US" sz="4400" b="1" dirty="0">
              <a:latin typeface="+mj-lt"/>
              <a:ea typeface="나눔스퀘어 ExtraBold" panose="020B0600000101010101" pitchFamily="50" charset="-127"/>
            </a:endParaRPr>
          </a:p>
        </p:txBody>
      </p:sp>
      <p:sp>
        <p:nvSpPr>
          <p:cNvPr id="21" name="다이아몬드 20">
            <a:extLst>
              <a:ext uri="{FF2B5EF4-FFF2-40B4-BE49-F238E27FC236}">
                <a16:creationId xmlns:a16="http://schemas.microsoft.com/office/drawing/2014/main" id="{3D9E29F9-16A9-E009-FFD0-2015DF6B7875}"/>
              </a:ext>
            </a:extLst>
          </p:cNvPr>
          <p:cNvSpPr/>
          <p:nvPr/>
        </p:nvSpPr>
        <p:spPr>
          <a:xfrm>
            <a:off x="3186493" y="1264617"/>
            <a:ext cx="895352" cy="847727"/>
          </a:xfrm>
          <a:prstGeom prst="diamond">
            <a:avLst/>
          </a:prstGeom>
          <a:solidFill>
            <a:srgbClr val="002060"/>
          </a:solidFill>
          <a:ln>
            <a:solidFill>
              <a:srgbClr val="002060"/>
            </a:solidFill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latin typeface="+mj-lt"/>
                <a:ea typeface="나눔스퀘어 ExtraBold" panose="020B0600000101010101" pitchFamily="50" charset="-127"/>
              </a:rPr>
              <a:t>01</a:t>
            </a:r>
            <a:endParaRPr lang="ko-KR" altLang="en-US" sz="1600" b="1" dirty="0">
              <a:latin typeface="+mj-lt"/>
              <a:ea typeface="나눔스퀘어 ExtraBold" panose="020B0600000101010101" pitchFamily="50" charset="-127"/>
            </a:endParaRPr>
          </a:p>
        </p:txBody>
      </p:sp>
      <p:sp>
        <p:nvSpPr>
          <p:cNvPr id="22" name="다이아몬드 21">
            <a:extLst>
              <a:ext uri="{FF2B5EF4-FFF2-40B4-BE49-F238E27FC236}">
                <a16:creationId xmlns:a16="http://schemas.microsoft.com/office/drawing/2014/main" id="{23E1B0D6-DEF7-BA0C-A624-18F1220E9C5E}"/>
              </a:ext>
            </a:extLst>
          </p:cNvPr>
          <p:cNvSpPr/>
          <p:nvPr/>
        </p:nvSpPr>
        <p:spPr>
          <a:xfrm>
            <a:off x="3177685" y="2482419"/>
            <a:ext cx="895352" cy="847727"/>
          </a:xfrm>
          <a:prstGeom prst="diamond">
            <a:avLst/>
          </a:prstGeom>
          <a:solidFill>
            <a:srgbClr val="002060"/>
          </a:solidFill>
          <a:ln>
            <a:solidFill>
              <a:srgbClr val="002060"/>
            </a:solidFill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latin typeface="+mj-lt"/>
                <a:ea typeface="나눔스퀘어 ExtraBold" panose="020B0600000101010101" pitchFamily="50" charset="-127"/>
              </a:rPr>
              <a:t>02</a:t>
            </a:r>
            <a:endParaRPr lang="ko-KR" altLang="en-US" sz="1600" b="1" dirty="0">
              <a:latin typeface="+mj-lt"/>
              <a:ea typeface="나눔스퀘어 ExtraBold" panose="020B0600000101010101" pitchFamily="50" charset="-127"/>
            </a:endParaRPr>
          </a:p>
        </p:txBody>
      </p:sp>
      <p:sp>
        <p:nvSpPr>
          <p:cNvPr id="23" name="다이아몬드 22">
            <a:extLst>
              <a:ext uri="{FF2B5EF4-FFF2-40B4-BE49-F238E27FC236}">
                <a16:creationId xmlns:a16="http://schemas.microsoft.com/office/drawing/2014/main" id="{9EF15ADC-2893-5E79-5647-27E376C02D12}"/>
              </a:ext>
            </a:extLst>
          </p:cNvPr>
          <p:cNvSpPr/>
          <p:nvPr/>
        </p:nvSpPr>
        <p:spPr>
          <a:xfrm>
            <a:off x="3186493" y="3809787"/>
            <a:ext cx="895352" cy="847727"/>
          </a:xfrm>
          <a:prstGeom prst="diamond">
            <a:avLst/>
          </a:prstGeom>
          <a:solidFill>
            <a:srgbClr val="002060"/>
          </a:solidFill>
          <a:ln>
            <a:solidFill>
              <a:srgbClr val="002060"/>
            </a:solidFill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latin typeface="+mj-lt"/>
                <a:ea typeface="나눔스퀘어 ExtraBold" panose="020B0600000101010101" pitchFamily="50" charset="-127"/>
              </a:rPr>
              <a:t>03</a:t>
            </a:r>
            <a:endParaRPr lang="ko-KR" altLang="en-US" sz="1600" b="1" dirty="0">
              <a:latin typeface="+mj-lt"/>
              <a:ea typeface="나눔스퀘어 ExtraBold" panose="020B0600000101010101" pitchFamily="50" charset="-127"/>
            </a:endParaRPr>
          </a:p>
        </p:txBody>
      </p:sp>
      <p:sp>
        <p:nvSpPr>
          <p:cNvPr id="24" name="다이아몬드 23">
            <a:extLst>
              <a:ext uri="{FF2B5EF4-FFF2-40B4-BE49-F238E27FC236}">
                <a16:creationId xmlns:a16="http://schemas.microsoft.com/office/drawing/2014/main" id="{354D37B0-91A4-61F0-576C-2E073B6F68E0}"/>
              </a:ext>
            </a:extLst>
          </p:cNvPr>
          <p:cNvSpPr/>
          <p:nvPr/>
        </p:nvSpPr>
        <p:spPr>
          <a:xfrm>
            <a:off x="3188187" y="5036823"/>
            <a:ext cx="895352" cy="847727"/>
          </a:xfrm>
          <a:prstGeom prst="diamond">
            <a:avLst/>
          </a:prstGeom>
          <a:solidFill>
            <a:srgbClr val="002060"/>
          </a:solidFill>
          <a:ln>
            <a:solidFill>
              <a:srgbClr val="002060"/>
            </a:solidFill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latin typeface="+mj-lt"/>
                <a:ea typeface="나눔스퀘어 ExtraBold" panose="020B0600000101010101" pitchFamily="50" charset="-127"/>
              </a:rPr>
              <a:t>04</a:t>
            </a:r>
            <a:endParaRPr lang="ko-KR" altLang="en-US" sz="1600" b="1" dirty="0">
              <a:latin typeface="+mj-lt"/>
              <a:ea typeface="나눔스퀘어 ExtraBold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3444506-6FF0-C4CC-0CF7-07D2B2F98A77}"/>
              </a:ext>
            </a:extLst>
          </p:cNvPr>
          <p:cNvSpPr txBox="1"/>
          <p:nvPr/>
        </p:nvSpPr>
        <p:spPr>
          <a:xfrm>
            <a:off x="4261913" y="1190162"/>
            <a:ext cx="15986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atin typeface="+mj-lt"/>
                <a:ea typeface="나눔스퀘어 ExtraBold" panose="020B0600000101010101" pitchFamily="50" charset="-127"/>
              </a:rPr>
              <a:t>Introduce</a:t>
            </a:r>
            <a:endParaRPr lang="ko-KR" altLang="en-US" sz="2400" b="1" dirty="0">
              <a:latin typeface="+mj-lt"/>
              <a:ea typeface="나눔스퀘어 ExtraBold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3957015-8E5A-6C6D-20D5-114AF57C9EFA}"/>
              </a:ext>
            </a:extLst>
          </p:cNvPr>
          <p:cNvSpPr txBox="1"/>
          <p:nvPr/>
        </p:nvSpPr>
        <p:spPr>
          <a:xfrm>
            <a:off x="4253439" y="2448414"/>
            <a:ext cx="24032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atin typeface="+mj-lt"/>
                <a:ea typeface="나눔스퀘어 ExtraBold" panose="020B0600000101010101" pitchFamily="50" charset="-127"/>
              </a:rPr>
              <a:t>Target Analysis</a:t>
            </a:r>
            <a:endParaRPr lang="ko-KR" altLang="en-US" sz="2400" b="1" dirty="0">
              <a:latin typeface="+mj-lt"/>
              <a:ea typeface="나눔스퀘어 ExtraBold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A8E6299-9223-4BFD-0FA7-F7F791837325}"/>
              </a:ext>
            </a:extLst>
          </p:cNvPr>
          <p:cNvSpPr txBox="1"/>
          <p:nvPr/>
        </p:nvSpPr>
        <p:spPr>
          <a:xfrm>
            <a:off x="4253439" y="3721540"/>
            <a:ext cx="24064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atin typeface="+mj-lt"/>
                <a:ea typeface="나눔스퀘어 ExtraBold" panose="020B0600000101010101" pitchFamily="50" charset="-127"/>
              </a:rPr>
              <a:t>Bench Marking</a:t>
            </a:r>
            <a:endParaRPr lang="ko-KR" altLang="en-US" sz="2400" b="1" dirty="0">
              <a:latin typeface="+mj-lt"/>
              <a:ea typeface="나눔스퀘어 ExtraBold" panose="020B0600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C961F50-DDA9-B69E-2AE0-E2482F0FC05A}"/>
              </a:ext>
            </a:extLst>
          </p:cNvPr>
          <p:cNvSpPr txBox="1"/>
          <p:nvPr/>
        </p:nvSpPr>
        <p:spPr>
          <a:xfrm>
            <a:off x="4340472" y="5023055"/>
            <a:ext cx="27186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atin typeface="+mj-lt"/>
                <a:ea typeface="나눔스퀘어 ExtraBold" panose="020B0600000101010101" pitchFamily="50" charset="-127"/>
              </a:rPr>
              <a:t>Renewal Concept</a:t>
            </a:r>
            <a:endParaRPr lang="ko-KR" altLang="en-US" sz="2400" b="1" dirty="0">
              <a:latin typeface="+mj-lt"/>
              <a:ea typeface="나눔스퀘어 ExtraBold" panose="020B0600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D6BC120-5CE0-7799-4392-E9BBDFC4B285}"/>
              </a:ext>
            </a:extLst>
          </p:cNvPr>
          <p:cNvSpPr txBox="1"/>
          <p:nvPr/>
        </p:nvSpPr>
        <p:spPr>
          <a:xfrm>
            <a:off x="4414838" y="1744651"/>
            <a:ext cx="17430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</a:rPr>
              <a:t>대한전선 소개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C3A5BEC-6DA2-E8E8-49CB-A22D6788E0EF}"/>
              </a:ext>
            </a:extLst>
          </p:cNvPr>
          <p:cNvSpPr txBox="1"/>
          <p:nvPr/>
        </p:nvSpPr>
        <p:spPr>
          <a:xfrm>
            <a:off x="6004904" y="1754137"/>
            <a:ext cx="17652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latin typeface="+mn-ea"/>
              </a:rPr>
              <a:t>요구사항 및 분석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042585E-62DB-C5CC-99DA-33939F6E3846}"/>
              </a:ext>
            </a:extLst>
          </p:cNvPr>
          <p:cNvSpPr txBox="1"/>
          <p:nvPr/>
        </p:nvSpPr>
        <p:spPr>
          <a:xfrm>
            <a:off x="7856579" y="1754137"/>
            <a:ext cx="12827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latin typeface="+mn-ea"/>
              </a:rPr>
              <a:t>방문자 분석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F48E368-A281-39F0-A22D-8757299F626C}"/>
              </a:ext>
            </a:extLst>
          </p:cNvPr>
          <p:cNvSpPr txBox="1"/>
          <p:nvPr/>
        </p:nvSpPr>
        <p:spPr>
          <a:xfrm>
            <a:off x="4539768" y="2927248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err="1">
                <a:latin typeface="+mn-ea"/>
              </a:rPr>
              <a:t>타겟설정</a:t>
            </a:r>
            <a:endParaRPr lang="ko-KR" altLang="en-US" sz="1600" b="1" dirty="0">
              <a:latin typeface="+mn-ea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940DB92-A9F0-9447-68B1-B70598D22666}"/>
              </a:ext>
            </a:extLst>
          </p:cNvPr>
          <p:cNvSpPr txBox="1"/>
          <p:nvPr/>
        </p:nvSpPr>
        <p:spPr>
          <a:xfrm>
            <a:off x="5698985" y="2927248"/>
            <a:ext cx="15680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n-ea"/>
              </a:rPr>
              <a:t>Main </a:t>
            </a:r>
            <a:r>
              <a:rPr lang="ko-KR" altLang="en-US" sz="1600" b="1" dirty="0">
                <a:latin typeface="+mn-ea"/>
              </a:rPr>
              <a:t>페르소나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88942A7-65B9-2F7D-42B3-7730D3C4FD67}"/>
              </a:ext>
            </a:extLst>
          </p:cNvPr>
          <p:cNvSpPr txBox="1"/>
          <p:nvPr/>
        </p:nvSpPr>
        <p:spPr>
          <a:xfrm>
            <a:off x="7371127" y="2927248"/>
            <a:ext cx="14462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n-ea"/>
              </a:rPr>
              <a:t>Sub</a:t>
            </a:r>
            <a:r>
              <a:rPr lang="ko-KR" altLang="en-US" sz="1600" b="1" dirty="0">
                <a:latin typeface="+mn-ea"/>
              </a:rPr>
              <a:t> 페르소나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970BFA-99D5-37F5-9CE2-1C451177418F}"/>
              </a:ext>
            </a:extLst>
          </p:cNvPr>
          <p:cNvSpPr txBox="1"/>
          <p:nvPr/>
        </p:nvSpPr>
        <p:spPr>
          <a:xfrm>
            <a:off x="4588690" y="4101185"/>
            <a:ext cx="2350014" cy="4261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SzPct val="180000"/>
            </a:pPr>
            <a:r>
              <a:rPr lang="ko-KR" altLang="en-US" sz="1600" b="1" dirty="0">
                <a:latin typeface="+mn-ea"/>
              </a:rPr>
              <a:t>자사 웹사이트 분석</a:t>
            </a:r>
            <a:endParaRPr lang="en-US" altLang="ko-KR" sz="1600" b="1" dirty="0"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C07184-906D-2479-1F5B-4CEC212ABC5A}"/>
              </a:ext>
            </a:extLst>
          </p:cNvPr>
          <p:cNvSpPr txBox="1"/>
          <p:nvPr/>
        </p:nvSpPr>
        <p:spPr>
          <a:xfrm>
            <a:off x="6895040" y="4101185"/>
            <a:ext cx="2646983" cy="4261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SzPct val="180000"/>
            </a:pPr>
            <a:r>
              <a:rPr lang="ko-KR" altLang="en-US" sz="1600" b="1" dirty="0">
                <a:latin typeface="+mn-ea"/>
              </a:rPr>
              <a:t>자사 웹사이트 장</a:t>
            </a:r>
            <a:r>
              <a:rPr lang="en-US" altLang="ko-KR" sz="1600" b="1" dirty="0">
                <a:latin typeface="+mn-ea"/>
              </a:rPr>
              <a:t>/</a:t>
            </a:r>
            <a:r>
              <a:rPr lang="ko-KR" altLang="en-US" sz="1600" b="1" dirty="0">
                <a:latin typeface="+mn-ea"/>
              </a:rPr>
              <a:t>단점</a:t>
            </a:r>
            <a:endParaRPr lang="en-US" altLang="ko-KR" sz="1600" b="1" dirty="0"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AB0CB5-4F5B-CA92-1E52-78F95CA7BFE3}"/>
              </a:ext>
            </a:extLst>
          </p:cNvPr>
          <p:cNvSpPr txBox="1"/>
          <p:nvPr/>
        </p:nvSpPr>
        <p:spPr>
          <a:xfrm>
            <a:off x="7083217" y="4451728"/>
            <a:ext cx="2369929" cy="4261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SzPct val="180000"/>
            </a:pPr>
            <a:r>
              <a:rPr lang="ko-KR" altLang="en-US" sz="1600" b="1" dirty="0">
                <a:latin typeface="+mn-ea"/>
              </a:rPr>
              <a:t>타사 웹사이트 분석</a:t>
            </a:r>
            <a:endParaRPr lang="en-US" altLang="ko-KR" sz="1600" b="1" dirty="0"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0F0EE2-EE5C-56AB-CBB1-76AEFE30126F}"/>
              </a:ext>
            </a:extLst>
          </p:cNvPr>
          <p:cNvSpPr txBox="1"/>
          <p:nvPr/>
        </p:nvSpPr>
        <p:spPr>
          <a:xfrm>
            <a:off x="4575743" y="4445306"/>
            <a:ext cx="2646155" cy="4261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SzPct val="180000"/>
            </a:pPr>
            <a:r>
              <a:rPr lang="ko-KR" altLang="en-US" sz="1600" b="1" dirty="0">
                <a:latin typeface="+mn-ea"/>
              </a:rPr>
              <a:t>타사 웹사이트 장</a:t>
            </a:r>
            <a:r>
              <a:rPr lang="en-US" altLang="ko-KR" sz="1600" b="1" dirty="0">
                <a:latin typeface="+mn-ea"/>
              </a:rPr>
              <a:t>/</a:t>
            </a:r>
            <a:r>
              <a:rPr lang="ko-KR" altLang="en-US" sz="1600" b="1" dirty="0">
                <a:latin typeface="+mn-ea"/>
              </a:rPr>
              <a:t>단점</a:t>
            </a:r>
            <a:endParaRPr lang="en-US" altLang="ko-KR" sz="1600" b="1" dirty="0">
              <a:latin typeface="+mn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EB2221E-EBD6-6382-601C-D62C5FB83644}"/>
              </a:ext>
            </a:extLst>
          </p:cNvPr>
          <p:cNvSpPr txBox="1"/>
          <p:nvPr/>
        </p:nvSpPr>
        <p:spPr>
          <a:xfrm>
            <a:off x="9225852" y="4445299"/>
            <a:ext cx="1469898" cy="4261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SzPct val="180000"/>
            </a:pPr>
            <a:r>
              <a:rPr lang="en-US" altLang="ko-KR" sz="1600" b="1" dirty="0">
                <a:latin typeface="+mn-ea"/>
              </a:rPr>
              <a:t>SWOT </a:t>
            </a:r>
            <a:r>
              <a:rPr lang="ko-KR" altLang="en-US" sz="1600" b="1" dirty="0">
                <a:latin typeface="+mn-ea"/>
              </a:rPr>
              <a:t>분석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83F2784-9CFD-4E9B-DD51-FDE7302C0B75}"/>
              </a:ext>
            </a:extLst>
          </p:cNvPr>
          <p:cNvSpPr txBox="1"/>
          <p:nvPr/>
        </p:nvSpPr>
        <p:spPr>
          <a:xfrm>
            <a:off x="4719634" y="5414301"/>
            <a:ext cx="2003707" cy="4261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SzPct val="180000"/>
            </a:pPr>
            <a:r>
              <a:rPr lang="ko-KR" altLang="en-US" sz="1600" b="1" dirty="0">
                <a:latin typeface="+mn-ea"/>
              </a:rPr>
              <a:t>구체적 구현방안</a:t>
            </a:r>
            <a:endParaRPr lang="en-US" altLang="ko-KR" sz="1600" b="1" dirty="0">
              <a:latin typeface="+mn-ea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EEC34B0-CCBD-C4EA-C88D-C22ACFD587F2}"/>
              </a:ext>
            </a:extLst>
          </p:cNvPr>
          <p:cNvSpPr txBox="1"/>
          <p:nvPr/>
        </p:nvSpPr>
        <p:spPr>
          <a:xfrm>
            <a:off x="6436265" y="5427144"/>
            <a:ext cx="1383557" cy="4261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SzPct val="180000"/>
            </a:pPr>
            <a:r>
              <a:rPr lang="ko-KR" altLang="en-US" sz="1600" b="1" dirty="0" err="1">
                <a:latin typeface="+mn-ea"/>
              </a:rPr>
              <a:t>사이트맵</a:t>
            </a:r>
            <a:endParaRPr lang="en-US" altLang="ko-KR" sz="1600" b="1" dirty="0">
              <a:latin typeface="+mn-ea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5AFEB0D-01BF-4FC2-34CC-BC57B0528CD9}"/>
              </a:ext>
            </a:extLst>
          </p:cNvPr>
          <p:cNvSpPr txBox="1"/>
          <p:nvPr/>
        </p:nvSpPr>
        <p:spPr>
          <a:xfrm>
            <a:off x="7593801" y="5501889"/>
            <a:ext cx="214436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>
                <a:latin typeface="+mn-ea"/>
              </a:rPr>
              <a:t>아이디어 스케치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50FF92F-9FC2-CF46-9133-0C0D3D5B01D6}"/>
              </a:ext>
            </a:extLst>
          </p:cNvPr>
          <p:cNvSpPr txBox="1"/>
          <p:nvPr/>
        </p:nvSpPr>
        <p:spPr>
          <a:xfrm>
            <a:off x="4755172" y="5812268"/>
            <a:ext cx="1761587" cy="4261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SzPct val="180000"/>
            </a:pPr>
            <a:r>
              <a:rPr lang="ko-KR" altLang="en-US" sz="1600" b="1" dirty="0">
                <a:latin typeface="+mn-ea"/>
              </a:rPr>
              <a:t>와이어 프레임</a:t>
            </a:r>
            <a:endParaRPr lang="en-US" altLang="ko-KR" sz="1600" b="1" dirty="0">
              <a:latin typeface="+mn-ea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EF514A0-649B-51F2-7B28-568F442DDB70}"/>
              </a:ext>
            </a:extLst>
          </p:cNvPr>
          <p:cNvSpPr txBox="1"/>
          <p:nvPr/>
        </p:nvSpPr>
        <p:spPr>
          <a:xfrm>
            <a:off x="6412667" y="5803989"/>
            <a:ext cx="1523067" cy="4261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SzPct val="180000"/>
            </a:pPr>
            <a:r>
              <a:rPr lang="ko-KR" altLang="en-US" sz="1600" b="1" dirty="0">
                <a:latin typeface="+mn-ea"/>
              </a:rPr>
              <a:t>스토리 보드</a:t>
            </a:r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981ABD85-1A5F-920A-46CF-75F0E9F2F3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256" y="6234743"/>
            <a:ext cx="623257" cy="623257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799AF84-AA3A-BB3D-0E03-2B932AD0E9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4B3E9-A460-4EAD-8652-82AAB6AF3C3B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E47336E-693B-AD51-A2EF-6C53A3905F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RENEWAL CONCEPT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42376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30820897-5FD4-AFAC-BD9F-9B4E594377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549495"/>
            <a:ext cx="799381" cy="1518017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028D14A3-33C9-3C03-8D81-FEF060139382}"/>
              </a:ext>
            </a:extLst>
          </p:cNvPr>
          <p:cNvSpPr/>
          <p:nvPr/>
        </p:nvSpPr>
        <p:spPr>
          <a:xfrm>
            <a:off x="4438835" y="1500485"/>
            <a:ext cx="6334879" cy="34887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7A2D8438-11C2-F468-2731-5EE6CCC79D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361388" y="450050"/>
            <a:ext cx="1447679" cy="2453817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7543283D-9DF6-FB1F-167B-D1067DBF1B1E}"/>
              </a:ext>
            </a:extLst>
          </p:cNvPr>
          <p:cNvSpPr/>
          <p:nvPr/>
        </p:nvSpPr>
        <p:spPr>
          <a:xfrm>
            <a:off x="10786369" y="2574524"/>
            <a:ext cx="1405631" cy="365125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DD292DF-49D8-BC58-9991-DA98BA32A520}"/>
              </a:ext>
            </a:extLst>
          </p:cNvPr>
          <p:cNvSpPr/>
          <p:nvPr/>
        </p:nvSpPr>
        <p:spPr>
          <a:xfrm>
            <a:off x="10786369" y="3336863"/>
            <a:ext cx="1405631" cy="365125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19B0106-2551-D63C-266C-7E28C7CE53D3}"/>
              </a:ext>
            </a:extLst>
          </p:cNvPr>
          <p:cNvSpPr/>
          <p:nvPr/>
        </p:nvSpPr>
        <p:spPr>
          <a:xfrm>
            <a:off x="4552217" y="1629951"/>
            <a:ext cx="6058152" cy="3235013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F230FD5-A453-B5F7-B0FB-79D90957C9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4B3E9-A460-4EAD-8652-82AAB6AF3C3B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A2C1BF5-64D0-41D1-9763-5EF943A91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RENEWAL CONCEPT</a:t>
            </a:r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502554-0833-4B20-F531-3BF1FCADCC28}"/>
              </a:ext>
            </a:extLst>
          </p:cNvPr>
          <p:cNvSpPr txBox="1"/>
          <p:nvPr/>
        </p:nvSpPr>
        <p:spPr>
          <a:xfrm>
            <a:off x="1337345" y="805344"/>
            <a:ext cx="19704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rgbClr val="FF0000"/>
                </a:solidFill>
              </a:rPr>
              <a:t>자사 웹사이트 단점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8999D49-804A-0317-4AF2-1BE81831E7D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15" b="12011"/>
          <a:stretch/>
        </p:blipFill>
        <p:spPr>
          <a:xfrm>
            <a:off x="0" y="1806106"/>
            <a:ext cx="2873982" cy="5051894"/>
          </a:xfrm>
          <a:prstGeom prst="rect">
            <a:avLst/>
          </a:prstGeom>
        </p:spPr>
      </p:pic>
      <p:sp>
        <p:nvSpPr>
          <p:cNvPr id="6" name="말풍선: 타원형 5">
            <a:extLst>
              <a:ext uri="{FF2B5EF4-FFF2-40B4-BE49-F238E27FC236}">
                <a16:creationId xmlns:a16="http://schemas.microsoft.com/office/drawing/2014/main" id="{45AD4C80-35DD-3E4A-2DC4-69D40B7AE665}"/>
              </a:ext>
            </a:extLst>
          </p:cNvPr>
          <p:cNvSpPr/>
          <p:nvPr/>
        </p:nvSpPr>
        <p:spPr>
          <a:xfrm>
            <a:off x="223135" y="1340686"/>
            <a:ext cx="1266825" cy="832709"/>
          </a:xfrm>
          <a:prstGeom prst="wedgeEllipseCallout">
            <a:avLst>
              <a:gd name="adj1" fmla="val -18577"/>
              <a:gd name="adj2" fmla="val 68219"/>
            </a:avLst>
          </a:prstGeom>
          <a:solidFill>
            <a:schemeClr val="bg1"/>
          </a:solidFill>
          <a:ln w="762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400" b="1" dirty="0">
                <a:solidFill>
                  <a:srgbClr val="002060"/>
                </a:solidFill>
              </a:rPr>
              <a:t>!</a:t>
            </a:r>
            <a:endParaRPr lang="ko-KR" altLang="en-US" sz="5400" b="1" dirty="0">
              <a:solidFill>
                <a:srgbClr val="002060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2FA5814-5DCE-370B-E794-16BB5BABF5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1814" y="1806106"/>
            <a:ext cx="5611622" cy="2854671"/>
          </a:xfrm>
          <a:prstGeom prst="rect">
            <a:avLst/>
          </a:prstGeom>
        </p:spPr>
      </p:pic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3442E34B-5B32-A887-16D0-25FCE20E54FE}"/>
              </a:ext>
            </a:extLst>
          </p:cNvPr>
          <p:cNvSpPr/>
          <p:nvPr/>
        </p:nvSpPr>
        <p:spPr>
          <a:xfrm>
            <a:off x="2095902" y="2755034"/>
            <a:ext cx="2297828" cy="194199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사용자 웹사이트를 둘러보고 스크롤 할 때 마다</a:t>
            </a:r>
            <a:endParaRPr lang="en-US" altLang="ko-KR" sz="14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 </a:t>
            </a:r>
            <a:endParaRPr lang="en-US" altLang="ko-KR" sz="1400" b="1" dirty="0">
              <a:solidFill>
                <a:schemeClr val="tx1"/>
              </a:solidFill>
            </a:endParaRPr>
          </a:p>
          <a:p>
            <a:r>
              <a:rPr lang="ko-KR" altLang="en-US" sz="1400" b="1" dirty="0">
                <a:solidFill>
                  <a:schemeClr val="tx1"/>
                </a:solidFill>
              </a:rPr>
              <a:t>보여지는 </a:t>
            </a:r>
            <a:r>
              <a:rPr lang="en-US" altLang="ko-KR" sz="1400" b="1" dirty="0">
                <a:solidFill>
                  <a:schemeClr val="tx1"/>
                </a:solidFill>
              </a:rPr>
              <a:t>Quick Bar</a:t>
            </a:r>
            <a:r>
              <a:rPr lang="ko-KR" altLang="en-US" sz="1400" b="1" dirty="0">
                <a:solidFill>
                  <a:schemeClr val="tx1"/>
                </a:solidFill>
              </a:rPr>
              <a:t>가</a:t>
            </a:r>
            <a:endParaRPr lang="en-US" altLang="ko-KR" sz="1400" b="1" dirty="0">
              <a:solidFill>
                <a:schemeClr val="tx1"/>
              </a:solidFill>
            </a:endParaRPr>
          </a:p>
          <a:p>
            <a:r>
              <a:rPr lang="ko-KR" altLang="en-US" sz="1400" b="1" dirty="0">
                <a:solidFill>
                  <a:schemeClr val="tx1"/>
                </a:solidFill>
              </a:rPr>
              <a:t>시각적으로 불편해 </a:t>
            </a:r>
            <a:endParaRPr lang="en-US" altLang="ko-KR" sz="1400" b="1" dirty="0">
              <a:solidFill>
                <a:schemeClr val="tx1"/>
              </a:solidFill>
            </a:endParaRPr>
          </a:p>
          <a:p>
            <a:r>
              <a:rPr lang="ko-KR" altLang="en-US" sz="1400" b="1" dirty="0">
                <a:solidFill>
                  <a:schemeClr val="tx1"/>
                </a:solidFill>
              </a:rPr>
              <a:t>보입니다</a:t>
            </a:r>
            <a:r>
              <a:rPr lang="en-US" altLang="ko-KR" sz="1400" b="1" dirty="0">
                <a:solidFill>
                  <a:schemeClr val="tx1"/>
                </a:solidFill>
              </a:rPr>
              <a:t>!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7" name="평행 사변형 16">
            <a:extLst>
              <a:ext uri="{FF2B5EF4-FFF2-40B4-BE49-F238E27FC236}">
                <a16:creationId xmlns:a16="http://schemas.microsoft.com/office/drawing/2014/main" id="{DBB613F4-29EB-4A12-4FA4-D0F6C3C146D6}"/>
              </a:ext>
            </a:extLst>
          </p:cNvPr>
          <p:cNvSpPr/>
          <p:nvPr/>
        </p:nvSpPr>
        <p:spPr>
          <a:xfrm flipH="1">
            <a:off x="1793290" y="2709746"/>
            <a:ext cx="2660146" cy="188072"/>
          </a:xfrm>
          <a:prstGeom prst="parallelogram">
            <a:avLst>
              <a:gd name="adj" fmla="val 157500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평행 사변형 17">
            <a:extLst>
              <a:ext uri="{FF2B5EF4-FFF2-40B4-BE49-F238E27FC236}">
                <a16:creationId xmlns:a16="http://schemas.microsoft.com/office/drawing/2014/main" id="{5401CA6D-7FB9-0198-EAE4-122D65C3B5FE}"/>
              </a:ext>
            </a:extLst>
          </p:cNvPr>
          <p:cNvSpPr/>
          <p:nvPr/>
        </p:nvSpPr>
        <p:spPr>
          <a:xfrm>
            <a:off x="1793290" y="4508953"/>
            <a:ext cx="2638013" cy="172884"/>
          </a:xfrm>
          <a:prstGeom prst="parallelogram">
            <a:avLst>
              <a:gd name="adj" fmla="val 157500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B1DF9F1F-7C47-B55F-5782-663D4AB93816}"/>
              </a:ext>
            </a:extLst>
          </p:cNvPr>
          <p:cNvSpPr/>
          <p:nvPr/>
        </p:nvSpPr>
        <p:spPr>
          <a:xfrm>
            <a:off x="2672184" y="5406047"/>
            <a:ext cx="5883309" cy="1051038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B503577-89A7-9997-392E-A71B33B6ACB4}"/>
              </a:ext>
            </a:extLst>
          </p:cNvPr>
          <p:cNvSpPr txBox="1"/>
          <p:nvPr/>
        </p:nvSpPr>
        <p:spPr>
          <a:xfrm>
            <a:off x="3013624" y="5555579"/>
            <a:ext cx="5278120" cy="697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rgbClr val="FF0000"/>
                </a:solidFill>
              </a:rPr>
              <a:t>화면에 나와 있는 </a:t>
            </a:r>
            <a:r>
              <a:rPr lang="en-US" altLang="ko-KR" sz="1400" b="1" dirty="0">
                <a:solidFill>
                  <a:srgbClr val="FF0000"/>
                </a:solidFill>
              </a:rPr>
              <a:t>Quick Bar</a:t>
            </a:r>
            <a:r>
              <a:rPr lang="ko-KR" altLang="en-US" sz="1400" b="1" dirty="0">
                <a:solidFill>
                  <a:srgbClr val="FF0000"/>
                </a:solidFill>
              </a:rPr>
              <a:t>를 삭제 하여 사용자의 시야 확보를 개선 하도록 하겠습니다</a:t>
            </a:r>
            <a:r>
              <a:rPr lang="en-US" altLang="ko-KR" sz="1400" b="1" dirty="0">
                <a:solidFill>
                  <a:srgbClr val="FF0000"/>
                </a:solidFill>
              </a:rPr>
              <a:t>!</a:t>
            </a:r>
          </a:p>
        </p:txBody>
      </p:sp>
      <p:sp>
        <p:nvSpPr>
          <p:cNvPr id="21" name="평행 사변형 20">
            <a:extLst>
              <a:ext uri="{FF2B5EF4-FFF2-40B4-BE49-F238E27FC236}">
                <a16:creationId xmlns:a16="http://schemas.microsoft.com/office/drawing/2014/main" id="{6E8C78E3-D090-916C-FF1A-C658C724164D}"/>
              </a:ext>
            </a:extLst>
          </p:cNvPr>
          <p:cNvSpPr/>
          <p:nvPr/>
        </p:nvSpPr>
        <p:spPr>
          <a:xfrm flipH="1">
            <a:off x="2211315" y="5303121"/>
            <a:ext cx="6400692" cy="188072"/>
          </a:xfrm>
          <a:prstGeom prst="parallelogram">
            <a:avLst>
              <a:gd name="adj" fmla="val 15750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평행 사변형 21">
            <a:extLst>
              <a:ext uri="{FF2B5EF4-FFF2-40B4-BE49-F238E27FC236}">
                <a16:creationId xmlns:a16="http://schemas.microsoft.com/office/drawing/2014/main" id="{09BBE124-3066-89B4-7C13-112C5D7EB15C}"/>
              </a:ext>
            </a:extLst>
          </p:cNvPr>
          <p:cNvSpPr/>
          <p:nvPr/>
        </p:nvSpPr>
        <p:spPr>
          <a:xfrm>
            <a:off x="2331167" y="6294610"/>
            <a:ext cx="6347437" cy="172884"/>
          </a:xfrm>
          <a:prstGeom prst="parallelogram">
            <a:avLst>
              <a:gd name="adj" fmla="val 15750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F34ADB88-3611-DD49-37AD-2B104EBF75C4}"/>
              </a:ext>
            </a:extLst>
          </p:cNvPr>
          <p:cNvSpPr/>
          <p:nvPr/>
        </p:nvSpPr>
        <p:spPr>
          <a:xfrm>
            <a:off x="1316340" y="3224911"/>
            <a:ext cx="953900" cy="836176"/>
          </a:xfrm>
          <a:prstGeom prst="ellips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BAD</a:t>
            </a:r>
            <a:endParaRPr lang="ko-KR" altLang="en-US" b="1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6AA658C7-F982-C9CF-FB13-9A0CFBE0B382}"/>
              </a:ext>
            </a:extLst>
          </p:cNvPr>
          <p:cNvSpPr/>
          <p:nvPr/>
        </p:nvSpPr>
        <p:spPr>
          <a:xfrm>
            <a:off x="1722089" y="5496811"/>
            <a:ext cx="1269685" cy="83617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GOOD</a:t>
            </a:r>
            <a:endParaRPr lang="ko-KR" altLang="en-US" b="1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68AAEF0-7647-F99B-12F4-92BDEEB8906E}"/>
              </a:ext>
            </a:extLst>
          </p:cNvPr>
          <p:cNvSpPr/>
          <p:nvPr/>
        </p:nvSpPr>
        <p:spPr>
          <a:xfrm>
            <a:off x="10085033" y="3429000"/>
            <a:ext cx="417184" cy="1143000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화살표: 오른쪽 25">
            <a:extLst>
              <a:ext uri="{FF2B5EF4-FFF2-40B4-BE49-F238E27FC236}">
                <a16:creationId xmlns:a16="http://schemas.microsoft.com/office/drawing/2014/main" id="{DE055B0B-674E-16C5-8D9D-8F83092E2443}"/>
              </a:ext>
            </a:extLst>
          </p:cNvPr>
          <p:cNvSpPr/>
          <p:nvPr/>
        </p:nvSpPr>
        <p:spPr>
          <a:xfrm>
            <a:off x="10502217" y="4341181"/>
            <a:ext cx="657014" cy="167772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7827EE1-4069-5C5E-408A-8A86DE86229A}"/>
              </a:ext>
            </a:extLst>
          </p:cNvPr>
          <p:cNvSpPr txBox="1"/>
          <p:nvPr/>
        </p:nvSpPr>
        <p:spPr>
          <a:xfrm>
            <a:off x="11159231" y="4116588"/>
            <a:ext cx="8098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Quick</a:t>
            </a:r>
          </a:p>
          <a:p>
            <a:pPr algn="ctr"/>
            <a:r>
              <a:rPr lang="en-US" altLang="ko-KR" b="1" dirty="0"/>
              <a:t>Bar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7983103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F230FD5-A453-B5F7-B0FB-79D90957C9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4B3E9-A460-4EAD-8652-82AAB6AF3C3B}" type="slidenum">
              <a:rPr lang="ko-KR" altLang="en-US" smtClean="0"/>
              <a:t>21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A2C1BF5-64D0-41D1-9763-5EF943A91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RENEWAL CONCEPT</a:t>
            </a:r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502554-0833-4B20-F531-3BF1FCADCC28}"/>
              </a:ext>
            </a:extLst>
          </p:cNvPr>
          <p:cNvSpPr txBox="1"/>
          <p:nvPr/>
        </p:nvSpPr>
        <p:spPr>
          <a:xfrm>
            <a:off x="1337345" y="805344"/>
            <a:ext cx="19704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rgbClr val="FF0000"/>
                </a:solidFill>
              </a:rPr>
              <a:t>타사 웹사이트 분석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8BC5D0C-D010-D01F-34A3-1187DB8AF73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15" b="12011"/>
          <a:stretch/>
        </p:blipFill>
        <p:spPr>
          <a:xfrm>
            <a:off x="0" y="1806106"/>
            <a:ext cx="2873982" cy="5051894"/>
          </a:xfrm>
          <a:prstGeom prst="rect">
            <a:avLst/>
          </a:prstGeom>
        </p:spPr>
      </p:pic>
      <p:sp>
        <p:nvSpPr>
          <p:cNvPr id="6" name="말풍선: 타원형 5">
            <a:extLst>
              <a:ext uri="{FF2B5EF4-FFF2-40B4-BE49-F238E27FC236}">
                <a16:creationId xmlns:a16="http://schemas.microsoft.com/office/drawing/2014/main" id="{0DC541F8-152F-C5B1-8615-27D6A257E57B}"/>
              </a:ext>
            </a:extLst>
          </p:cNvPr>
          <p:cNvSpPr/>
          <p:nvPr/>
        </p:nvSpPr>
        <p:spPr>
          <a:xfrm>
            <a:off x="223135" y="1340686"/>
            <a:ext cx="1266825" cy="832709"/>
          </a:xfrm>
          <a:prstGeom prst="wedgeEllipseCallout">
            <a:avLst>
              <a:gd name="adj1" fmla="val -18577"/>
              <a:gd name="adj2" fmla="val 68219"/>
            </a:avLst>
          </a:prstGeom>
          <a:solidFill>
            <a:schemeClr val="bg1"/>
          </a:solidFill>
          <a:ln w="762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400" b="1" dirty="0">
                <a:solidFill>
                  <a:srgbClr val="002060"/>
                </a:solidFill>
              </a:rPr>
              <a:t>!</a:t>
            </a:r>
            <a:endParaRPr lang="ko-KR" altLang="en-US" sz="5400" b="1" dirty="0">
              <a:solidFill>
                <a:srgbClr val="002060"/>
              </a:solidFill>
            </a:endParaRPr>
          </a:p>
        </p:txBody>
      </p:sp>
      <p:sp>
        <p:nvSpPr>
          <p:cNvPr id="9" name="평행 사변형 8">
            <a:extLst>
              <a:ext uri="{FF2B5EF4-FFF2-40B4-BE49-F238E27FC236}">
                <a16:creationId xmlns:a16="http://schemas.microsoft.com/office/drawing/2014/main" id="{5E937355-1500-8FBB-2336-85155B17235A}"/>
              </a:ext>
            </a:extLst>
          </p:cNvPr>
          <p:cNvSpPr/>
          <p:nvPr/>
        </p:nvSpPr>
        <p:spPr>
          <a:xfrm>
            <a:off x="8391371" y="3815589"/>
            <a:ext cx="2752319" cy="2316174"/>
          </a:xfrm>
          <a:prstGeom prst="parallelogram">
            <a:avLst>
              <a:gd name="adj" fmla="val 101734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다이아몬드 9">
            <a:extLst>
              <a:ext uri="{FF2B5EF4-FFF2-40B4-BE49-F238E27FC236}">
                <a16:creationId xmlns:a16="http://schemas.microsoft.com/office/drawing/2014/main" id="{C62A56D1-6990-FEF3-9643-BF2E45427E19}"/>
              </a:ext>
            </a:extLst>
          </p:cNvPr>
          <p:cNvSpPr/>
          <p:nvPr/>
        </p:nvSpPr>
        <p:spPr>
          <a:xfrm>
            <a:off x="6475519" y="1312573"/>
            <a:ext cx="4270160" cy="4270160"/>
          </a:xfrm>
          <a:prstGeom prst="diamond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평행 사변형 10">
            <a:extLst>
              <a:ext uri="{FF2B5EF4-FFF2-40B4-BE49-F238E27FC236}">
                <a16:creationId xmlns:a16="http://schemas.microsoft.com/office/drawing/2014/main" id="{6F2E8248-C7DF-5D84-9581-93582662B549}"/>
              </a:ext>
            </a:extLst>
          </p:cNvPr>
          <p:cNvSpPr/>
          <p:nvPr/>
        </p:nvSpPr>
        <p:spPr>
          <a:xfrm>
            <a:off x="5858281" y="979661"/>
            <a:ext cx="2752319" cy="2316174"/>
          </a:xfrm>
          <a:prstGeom prst="parallelogram">
            <a:avLst>
              <a:gd name="adj" fmla="val 101734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D227C7ED-BBEC-B11A-7960-32D41597A7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0576" y="3510694"/>
            <a:ext cx="1447679" cy="245381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715D91B-9A30-897E-4992-0A4B7F6C21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9818" y="1989351"/>
            <a:ext cx="820528" cy="155817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57491902-3CBD-ABCB-D59B-F913430411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5450" y="1208240"/>
            <a:ext cx="1074437" cy="453278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F3035CB6-F14A-CA52-F239-A5A2F6246D82}"/>
              </a:ext>
            </a:extLst>
          </p:cNvPr>
          <p:cNvSpPr/>
          <p:nvPr/>
        </p:nvSpPr>
        <p:spPr>
          <a:xfrm>
            <a:off x="2537775" y="4515277"/>
            <a:ext cx="2994205" cy="103179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002060"/>
                </a:solidFill>
              </a:ln>
              <a:solidFill>
                <a:srgbClr val="002060"/>
              </a:solidFill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FF39E3C6-C97B-DCCF-7D5E-FA280AEA574A}"/>
              </a:ext>
            </a:extLst>
          </p:cNvPr>
          <p:cNvGrpSpPr/>
          <p:nvPr/>
        </p:nvGrpSpPr>
        <p:grpSpPr>
          <a:xfrm>
            <a:off x="1742853" y="1660432"/>
            <a:ext cx="3789128" cy="2511556"/>
            <a:chOff x="1282067" y="2149221"/>
            <a:chExt cx="3789128" cy="2511556"/>
          </a:xfr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grpSpPr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1A9DC146-B0FD-083E-2A6D-E9476EBF0225}"/>
                </a:ext>
              </a:extLst>
            </p:cNvPr>
            <p:cNvSpPr/>
            <p:nvPr/>
          </p:nvSpPr>
          <p:spPr>
            <a:xfrm>
              <a:off x="2166241" y="4168591"/>
              <a:ext cx="2904954" cy="410155"/>
            </a:xfrm>
            <a:prstGeom prst="roundRect">
              <a:avLst>
                <a:gd name="adj" fmla="val 50000"/>
              </a:avLst>
            </a:prstGeom>
            <a:solidFill>
              <a:srgbClr val="333333"/>
            </a:solidFill>
            <a:ln>
              <a:solidFill>
                <a:srgbClr val="6666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/>
                <a:t>POINT #333333</a:t>
              </a:r>
              <a:endParaRPr lang="ko-KR" altLang="en-US" b="1" dirty="0"/>
            </a:p>
          </p:txBody>
        </p: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EFD75B72-8DBF-24C8-1977-DD432709E5B6}"/>
                </a:ext>
              </a:extLst>
            </p:cNvPr>
            <p:cNvSpPr/>
            <p:nvPr/>
          </p:nvSpPr>
          <p:spPr>
            <a:xfrm>
              <a:off x="2109842" y="3574209"/>
              <a:ext cx="2961353" cy="436532"/>
            </a:xfrm>
            <a:prstGeom prst="roundRect">
              <a:avLst>
                <a:gd name="adj" fmla="val 50000"/>
              </a:avLst>
            </a:prstGeom>
            <a:solidFill>
              <a:srgbClr val="772511"/>
            </a:solidFill>
            <a:ln>
              <a:solidFill>
                <a:srgbClr val="77251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/>
                <a:t>SUB #772511</a:t>
              </a:r>
              <a:endParaRPr lang="ko-KR" altLang="en-US" b="1" dirty="0"/>
            </a:p>
          </p:txBody>
        </p:sp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09D90DAE-036F-E46A-BE14-4B79B430C808}"/>
                </a:ext>
              </a:extLst>
            </p:cNvPr>
            <p:cNvSpPr/>
            <p:nvPr/>
          </p:nvSpPr>
          <p:spPr>
            <a:xfrm>
              <a:off x="2092261" y="3048066"/>
              <a:ext cx="2961353" cy="393741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</a:rPr>
                <a:t>MAIN</a:t>
              </a:r>
              <a:r>
                <a:rPr lang="ko-KR" altLang="en-US" b="1" dirty="0">
                  <a:solidFill>
                    <a:schemeClr val="tx1"/>
                  </a:solidFill>
                </a:rPr>
                <a:t> </a:t>
              </a:r>
              <a:r>
                <a:rPr lang="en-US" altLang="ko-KR" b="1" dirty="0">
                  <a:solidFill>
                    <a:schemeClr val="tx1"/>
                  </a:solidFill>
                </a:rPr>
                <a:t>#ffffff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7077E3DB-3859-50C2-A8D1-DFC0F9487984}"/>
                </a:ext>
              </a:extLst>
            </p:cNvPr>
            <p:cNvGrpSpPr/>
            <p:nvPr/>
          </p:nvGrpSpPr>
          <p:grpSpPr>
            <a:xfrm>
              <a:off x="1282067" y="2149221"/>
              <a:ext cx="1591915" cy="2511556"/>
              <a:chOff x="1282067" y="2149221"/>
              <a:chExt cx="1591915" cy="2511556"/>
            </a:xfrm>
          </p:grpSpPr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C5C586BC-60F7-C633-7DC8-D95769ECF996}"/>
                  </a:ext>
                </a:extLst>
              </p:cNvPr>
              <p:cNvSpPr/>
              <p:nvPr/>
            </p:nvSpPr>
            <p:spPr>
              <a:xfrm>
                <a:off x="1953618" y="2768438"/>
                <a:ext cx="469986" cy="1892339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23" name="그룹 22">
                <a:extLst>
                  <a:ext uri="{FF2B5EF4-FFF2-40B4-BE49-F238E27FC236}">
                    <a16:creationId xmlns:a16="http://schemas.microsoft.com/office/drawing/2014/main" id="{2EC01E7A-7BC1-A022-D495-7D952476A4F4}"/>
                  </a:ext>
                </a:extLst>
              </p:cNvPr>
              <p:cNvGrpSpPr/>
              <p:nvPr/>
            </p:nvGrpSpPr>
            <p:grpSpPr>
              <a:xfrm>
                <a:off x="1282067" y="2149221"/>
                <a:ext cx="1591915" cy="1126720"/>
                <a:chOff x="1282067" y="2149221"/>
                <a:chExt cx="1591915" cy="1126720"/>
              </a:xfrm>
            </p:grpSpPr>
            <p:sp>
              <p:nvSpPr>
                <p:cNvPr id="24" name="다이아몬드 23">
                  <a:extLst>
                    <a:ext uri="{FF2B5EF4-FFF2-40B4-BE49-F238E27FC236}">
                      <a16:creationId xmlns:a16="http://schemas.microsoft.com/office/drawing/2014/main" id="{31FD4B47-618D-D519-D598-3C33949BB15F}"/>
                    </a:ext>
                  </a:extLst>
                </p:cNvPr>
                <p:cNvSpPr/>
                <p:nvPr/>
              </p:nvSpPr>
              <p:spPr>
                <a:xfrm>
                  <a:off x="1282067" y="2149221"/>
                  <a:ext cx="1591915" cy="1126720"/>
                </a:xfrm>
                <a:prstGeom prst="diamond">
                  <a:avLst/>
                </a:prstGeom>
                <a:solidFill>
                  <a:srgbClr val="002060"/>
                </a:solidFill>
                <a:ln>
                  <a:solidFill>
                    <a:srgbClr val="00206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400" b="1" dirty="0"/>
                    <a:t>COLOR</a:t>
                  </a:r>
                  <a:endParaRPr lang="ko-KR" altLang="en-US" sz="1400" b="1" dirty="0"/>
                </a:p>
              </p:txBody>
            </p:sp>
            <p:sp>
              <p:nvSpPr>
                <p:cNvPr id="25" name="다이아몬드 24">
                  <a:extLst>
                    <a:ext uri="{FF2B5EF4-FFF2-40B4-BE49-F238E27FC236}">
                      <a16:creationId xmlns:a16="http://schemas.microsoft.com/office/drawing/2014/main" id="{20573F86-8DDB-F566-3DEC-76AC222B9B60}"/>
                    </a:ext>
                  </a:extLst>
                </p:cNvPr>
                <p:cNvSpPr/>
                <p:nvPr/>
              </p:nvSpPr>
              <p:spPr>
                <a:xfrm>
                  <a:off x="1530189" y="2329067"/>
                  <a:ext cx="1095669" cy="775489"/>
                </a:xfrm>
                <a:prstGeom prst="diamond">
                  <a:avLst/>
                </a:prstGeom>
                <a:noFill/>
                <a:ln w="571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 b="1" dirty="0"/>
                </a:p>
              </p:txBody>
            </p:sp>
          </p:grpSp>
        </p:grp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499E2518-F76D-9041-32B7-50A78682909B}"/>
              </a:ext>
            </a:extLst>
          </p:cNvPr>
          <p:cNvGrpSpPr/>
          <p:nvPr/>
        </p:nvGrpSpPr>
        <p:grpSpPr>
          <a:xfrm>
            <a:off x="1774670" y="3944113"/>
            <a:ext cx="1591915" cy="1126720"/>
            <a:chOff x="1774670" y="3944113"/>
            <a:chExt cx="1591915" cy="1126720"/>
          </a:xfr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grpSpPr>
        <p:sp>
          <p:nvSpPr>
            <p:cNvPr id="27" name="다이아몬드 26">
              <a:extLst>
                <a:ext uri="{FF2B5EF4-FFF2-40B4-BE49-F238E27FC236}">
                  <a16:creationId xmlns:a16="http://schemas.microsoft.com/office/drawing/2014/main" id="{BA24E2EE-5CE8-08F3-02AD-AD9EEDBDA901}"/>
                </a:ext>
              </a:extLst>
            </p:cNvPr>
            <p:cNvSpPr/>
            <p:nvPr/>
          </p:nvSpPr>
          <p:spPr>
            <a:xfrm>
              <a:off x="1774670" y="3944113"/>
              <a:ext cx="1591915" cy="1126720"/>
            </a:xfrm>
            <a:prstGeom prst="diamond">
              <a:avLst/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/>
                <a:t>FONT</a:t>
              </a:r>
              <a:endParaRPr lang="ko-KR" altLang="en-US" sz="1400" b="1" dirty="0"/>
            </a:p>
          </p:txBody>
        </p:sp>
        <p:sp>
          <p:nvSpPr>
            <p:cNvPr id="28" name="다이아몬드 27">
              <a:extLst>
                <a:ext uri="{FF2B5EF4-FFF2-40B4-BE49-F238E27FC236}">
                  <a16:creationId xmlns:a16="http://schemas.microsoft.com/office/drawing/2014/main" id="{2C1B1538-4AE7-73EC-D276-F328E6B1637A}"/>
                </a:ext>
              </a:extLst>
            </p:cNvPr>
            <p:cNvSpPr/>
            <p:nvPr/>
          </p:nvSpPr>
          <p:spPr>
            <a:xfrm>
              <a:off x="2022792" y="4127533"/>
              <a:ext cx="1095669" cy="775489"/>
            </a:xfrm>
            <a:prstGeom prst="diamond">
              <a:avLst/>
            </a:prstGeom>
            <a:noFill/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b="1" dirty="0"/>
            </a:p>
          </p:txBody>
        </p:sp>
      </p:grpSp>
      <p:sp>
        <p:nvSpPr>
          <p:cNvPr id="29" name="Rectangle 1">
            <a:extLst>
              <a:ext uri="{FF2B5EF4-FFF2-40B4-BE49-F238E27FC236}">
                <a16:creationId xmlns:a16="http://schemas.microsoft.com/office/drawing/2014/main" id="{741E173B-9DD9-96F9-9CD1-87C36C7881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11683" y="4571062"/>
            <a:ext cx="2440829" cy="871585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b="1" i="0" u="none" strike="noStrike" cap="none" normalizeH="0" baseline="0" dirty="0" err="1">
                <a:ln>
                  <a:noFill/>
                </a:ln>
                <a:solidFill>
                  <a:srgbClr val="002060"/>
                </a:solidFill>
                <a:effectLst/>
                <a:latin typeface="Arial Unicode MS"/>
              </a:rPr>
              <a:t>Pretendard</a:t>
            </a:r>
            <a:endParaRPr kumimoji="0" lang="en-US" altLang="ko-KR" b="1" i="0" u="none" strike="noStrike" cap="none" normalizeH="0" baseline="0" dirty="0">
              <a:ln>
                <a:noFill/>
              </a:ln>
              <a:solidFill>
                <a:srgbClr val="002060"/>
              </a:solidFill>
              <a:effectLst/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b="1" dirty="0">
                <a:solidFill>
                  <a:srgbClr val="002060"/>
                </a:solidFill>
                <a:latin typeface="Arial Unicode MS"/>
              </a:rPr>
              <a:t>Noto Sans KR</a:t>
            </a:r>
            <a:r>
              <a:rPr kumimoji="0" lang="ko-KR" altLang="ko-KR" b="1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</a:rPr>
              <a:t> </a:t>
            </a:r>
            <a:endParaRPr kumimoji="0" lang="ko-KR" altLang="ko-KR" b="1" i="0" u="none" strike="noStrike" cap="none" normalizeH="0" baseline="0" dirty="0">
              <a:ln>
                <a:noFill/>
              </a:ln>
              <a:solidFill>
                <a:srgbClr val="00206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8585C1D3-C1AC-81CF-803D-769DBA396215}"/>
              </a:ext>
            </a:extLst>
          </p:cNvPr>
          <p:cNvSpPr/>
          <p:nvPr/>
        </p:nvSpPr>
        <p:spPr>
          <a:xfrm>
            <a:off x="1735675" y="5524415"/>
            <a:ext cx="4729435" cy="703379"/>
          </a:xfrm>
          <a:prstGeom prst="roundRect">
            <a:avLst>
              <a:gd name="adj" fmla="val 50000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rgbClr val="002060"/>
                </a:solidFill>
              </a:ln>
              <a:solidFill>
                <a:srgbClr val="002060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CE69CB7-6BE5-A6B2-363B-254232B31983}"/>
              </a:ext>
            </a:extLst>
          </p:cNvPr>
          <p:cNvSpPr txBox="1"/>
          <p:nvPr/>
        </p:nvSpPr>
        <p:spPr>
          <a:xfrm>
            <a:off x="2209228" y="5538452"/>
            <a:ext cx="21410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</a:rPr>
              <a:t>MAIN TITLE 60~75rem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38F8589-F4BB-93D4-0092-5B9C887AE2B5}"/>
              </a:ext>
            </a:extLst>
          </p:cNvPr>
          <p:cNvSpPr txBox="1"/>
          <p:nvPr/>
        </p:nvSpPr>
        <p:spPr>
          <a:xfrm>
            <a:off x="4370082" y="5565671"/>
            <a:ext cx="16505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</a:rPr>
              <a:t>SUB TITLE 65rem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1664990-643D-9BAE-12CB-B21E80B2DFC9}"/>
              </a:ext>
            </a:extLst>
          </p:cNvPr>
          <p:cNvSpPr txBox="1"/>
          <p:nvPr/>
        </p:nvSpPr>
        <p:spPr>
          <a:xfrm>
            <a:off x="1844852" y="5846766"/>
            <a:ext cx="27101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</a:rPr>
              <a:t>SUB DESCRIPTION 20~30rem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2693E73-1099-0C64-93B9-E41A786B0D08}"/>
              </a:ext>
            </a:extLst>
          </p:cNvPr>
          <p:cNvSpPr txBox="1"/>
          <p:nvPr/>
        </p:nvSpPr>
        <p:spPr>
          <a:xfrm>
            <a:off x="4593906" y="5846766"/>
            <a:ext cx="14727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</a:rPr>
              <a:t>FOOTER 15rem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71870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F226BF17-DC3E-E62B-6CCB-F013C566DC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549495"/>
            <a:ext cx="799381" cy="1518017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8EBD7C6D-D51D-A8C8-719B-C14EDED4473D}"/>
              </a:ext>
            </a:extLst>
          </p:cNvPr>
          <p:cNvSpPr/>
          <p:nvPr/>
        </p:nvSpPr>
        <p:spPr>
          <a:xfrm>
            <a:off x="4329557" y="1500485"/>
            <a:ext cx="6444157" cy="34887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3C7262C-7797-C855-CD40-47BE32C2E4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361388" y="450050"/>
            <a:ext cx="1447679" cy="2453817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0FCD6C1E-4F38-53DE-4EF3-FBFF79DB998C}"/>
              </a:ext>
            </a:extLst>
          </p:cNvPr>
          <p:cNvSpPr/>
          <p:nvPr/>
        </p:nvSpPr>
        <p:spPr>
          <a:xfrm>
            <a:off x="10786369" y="2574524"/>
            <a:ext cx="1405631" cy="365125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B25F785-AD71-5729-F6EB-4C64E48E16D8}"/>
              </a:ext>
            </a:extLst>
          </p:cNvPr>
          <p:cNvSpPr/>
          <p:nvPr/>
        </p:nvSpPr>
        <p:spPr>
          <a:xfrm>
            <a:off x="10786369" y="3336863"/>
            <a:ext cx="1405631" cy="365125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BF4F08B-9E49-9BC9-3695-6BB61AF88416}"/>
              </a:ext>
            </a:extLst>
          </p:cNvPr>
          <p:cNvSpPr/>
          <p:nvPr/>
        </p:nvSpPr>
        <p:spPr>
          <a:xfrm>
            <a:off x="4447713" y="1629951"/>
            <a:ext cx="6162656" cy="3235013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4B29C45F-9BB2-AD4B-F0CA-C1858AA4DB1C}"/>
              </a:ext>
            </a:extLst>
          </p:cNvPr>
          <p:cNvSpPr/>
          <p:nvPr/>
        </p:nvSpPr>
        <p:spPr>
          <a:xfrm>
            <a:off x="2409026" y="5442015"/>
            <a:ext cx="7270811" cy="879236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상단에 </a:t>
            </a:r>
            <a:r>
              <a:rPr lang="en-US" altLang="ko-KR" b="1" dirty="0">
                <a:solidFill>
                  <a:schemeClr val="tx1"/>
                </a:solidFill>
              </a:rPr>
              <a:t>GNB </a:t>
            </a:r>
            <a:r>
              <a:rPr lang="ko-KR" altLang="en-US" b="1" dirty="0">
                <a:solidFill>
                  <a:schemeClr val="tx1"/>
                </a:solidFill>
              </a:rPr>
              <a:t>메뉴가 </a:t>
            </a:r>
            <a:r>
              <a:rPr lang="en-US" altLang="ko-KR" b="1" dirty="0">
                <a:solidFill>
                  <a:schemeClr val="tx1"/>
                </a:solidFill>
              </a:rPr>
              <a:t>absolute fixed </a:t>
            </a:r>
            <a:r>
              <a:rPr lang="ko-KR" altLang="en-US" b="1" dirty="0">
                <a:solidFill>
                  <a:schemeClr val="tx1"/>
                </a:solidFill>
              </a:rPr>
              <a:t>되어 있어 페이지를 스크롤을 해도 자유롭게 메뉴에 접근 할 수 있습니다</a:t>
            </a:r>
            <a:r>
              <a:rPr lang="en-US" altLang="ko-KR" b="1" dirty="0">
                <a:solidFill>
                  <a:schemeClr val="tx1"/>
                </a:solidFill>
              </a:rPr>
              <a:t>!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6" name="평행 사변형 15">
            <a:extLst>
              <a:ext uri="{FF2B5EF4-FFF2-40B4-BE49-F238E27FC236}">
                <a16:creationId xmlns:a16="http://schemas.microsoft.com/office/drawing/2014/main" id="{F9945B76-3515-A17E-B103-FEA8E7508BC2}"/>
              </a:ext>
            </a:extLst>
          </p:cNvPr>
          <p:cNvSpPr/>
          <p:nvPr/>
        </p:nvSpPr>
        <p:spPr>
          <a:xfrm>
            <a:off x="2409025" y="5273909"/>
            <a:ext cx="7676007" cy="236081"/>
          </a:xfrm>
          <a:prstGeom prst="parallelogram">
            <a:avLst>
              <a:gd name="adj" fmla="val 175417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평행 사변형 16">
            <a:extLst>
              <a:ext uri="{FF2B5EF4-FFF2-40B4-BE49-F238E27FC236}">
                <a16:creationId xmlns:a16="http://schemas.microsoft.com/office/drawing/2014/main" id="{49E76EEE-3277-4EA2-27A7-923ABE1CEDAB}"/>
              </a:ext>
            </a:extLst>
          </p:cNvPr>
          <p:cNvSpPr/>
          <p:nvPr/>
        </p:nvSpPr>
        <p:spPr>
          <a:xfrm>
            <a:off x="2009530" y="6253275"/>
            <a:ext cx="7676007" cy="236081"/>
          </a:xfrm>
          <a:prstGeom prst="parallelogram">
            <a:avLst>
              <a:gd name="adj" fmla="val 175417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F230FD5-A453-B5F7-B0FB-79D90957C9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4B3E9-A460-4EAD-8652-82AAB6AF3C3B}" type="slidenum">
              <a:rPr lang="ko-KR" altLang="en-US" smtClean="0"/>
              <a:t>22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A2C1BF5-64D0-41D1-9763-5EF943A91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RENEWAL CONCEPT</a:t>
            </a:r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502554-0833-4B20-F531-3BF1FCADCC28}"/>
              </a:ext>
            </a:extLst>
          </p:cNvPr>
          <p:cNvSpPr txBox="1"/>
          <p:nvPr/>
        </p:nvSpPr>
        <p:spPr>
          <a:xfrm>
            <a:off x="1337345" y="805344"/>
            <a:ext cx="19704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rgbClr val="FF0000"/>
                </a:solidFill>
              </a:rPr>
              <a:t>타사 웹사이트 장점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1FF1DE9-435F-4EC3-9C5E-94A97B0A69F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15" b="12011"/>
          <a:stretch/>
        </p:blipFill>
        <p:spPr>
          <a:xfrm>
            <a:off x="0" y="1806106"/>
            <a:ext cx="2873982" cy="5051894"/>
          </a:xfrm>
          <a:prstGeom prst="rect">
            <a:avLst/>
          </a:prstGeom>
        </p:spPr>
      </p:pic>
      <p:sp>
        <p:nvSpPr>
          <p:cNvPr id="6" name="말풍선: 타원형 5">
            <a:extLst>
              <a:ext uri="{FF2B5EF4-FFF2-40B4-BE49-F238E27FC236}">
                <a16:creationId xmlns:a16="http://schemas.microsoft.com/office/drawing/2014/main" id="{9D58B2CC-37A1-C416-3980-1518C2830435}"/>
              </a:ext>
            </a:extLst>
          </p:cNvPr>
          <p:cNvSpPr/>
          <p:nvPr/>
        </p:nvSpPr>
        <p:spPr>
          <a:xfrm>
            <a:off x="223135" y="1340686"/>
            <a:ext cx="1266825" cy="832709"/>
          </a:xfrm>
          <a:prstGeom prst="wedgeEllipseCallout">
            <a:avLst>
              <a:gd name="adj1" fmla="val -18577"/>
              <a:gd name="adj2" fmla="val 68219"/>
            </a:avLst>
          </a:prstGeom>
          <a:solidFill>
            <a:schemeClr val="bg1"/>
          </a:solidFill>
          <a:ln w="762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400" b="1" dirty="0">
                <a:solidFill>
                  <a:srgbClr val="002060"/>
                </a:solidFill>
              </a:rPr>
              <a:t>!</a:t>
            </a:r>
            <a:endParaRPr lang="ko-KR" altLang="en-US" sz="5400" b="1" dirty="0">
              <a:solidFill>
                <a:srgbClr val="002060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8193917-B40E-775C-0B21-0EB3925C48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0348" y="1714909"/>
            <a:ext cx="5975978" cy="2987989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4A020AB0-5049-C66A-1D7D-3CE1D6BB4933}"/>
              </a:ext>
            </a:extLst>
          </p:cNvPr>
          <p:cNvSpPr/>
          <p:nvPr/>
        </p:nvSpPr>
        <p:spPr>
          <a:xfrm>
            <a:off x="4731798" y="1714909"/>
            <a:ext cx="5616935" cy="282567"/>
          </a:xfrm>
          <a:prstGeom prst="rect">
            <a:avLst/>
          </a:prstGeom>
          <a:noFill/>
          <a:ln w="381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화살표: 아래쪽 18">
            <a:extLst>
              <a:ext uri="{FF2B5EF4-FFF2-40B4-BE49-F238E27FC236}">
                <a16:creationId xmlns:a16="http://schemas.microsoft.com/office/drawing/2014/main" id="{7538FB86-A528-A09A-A591-7E9F814B3781}"/>
              </a:ext>
            </a:extLst>
          </p:cNvPr>
          <p:cNvSpPr/>
          <p:nvPr/>
        </p:nvSpPr>
        <p:spPr>
          <a:xfrm>
            <a:off x="7856738" y="1997476"/>
            <a:ext cx="115410" cy="743285"/>
          </a:xfrm>
          <a:prstGeom prst="downArrow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069C682-0B8C-6F0D-D2A1-14240B749A64}"/>
              </a:ext>
            </a:extLst>
          </p:cNvPr>
          <p:cNvSpPr txBox="1"/>
          <p:nvPr/>
        </p:nvSpPr>
        <p:spPr>
          <a:xfrm>
            <a:off x="7471853" y="2825719"/>
            <a:ext cx="885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MENU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4923986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6FBBA621-F15C-954B-A731-F7DFB32089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549495"/>
            <a:ext cx="799381" cy="1518017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F9540EDA-3FBD-6E55-8637-73B525C0280A}"/>
              </a:ext>
            </a:extLst>
          </p:cNvPr>
          <p:cNvSpPr/>
          <p:nvPr/>
        </p:nvSpPr>
        <p:spPr>
          <a:xfrm>
            <a:off x="4329557" y="1500485"/>
            <a:ext cx="6444157" cy="34887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F8FCC66-B3FC-FEC5-6DDA-8E090BEC84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361388" y="450050"/>
            <a:ext cx="1447679" cy="2453817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ED527FC6-046F-3943-1AFF-0D344BA2143D}"/>
              </a:ext>
            </a:extLst>
          </p:cNvPr>
          <p:cNvSpPr/>
          <p:nvPr/>
        </p:nvSpPr>
        <p:spPr>
          <a:xfrm>
            <a:off x="10786369" y="2574524"/>
            <a:ext cx="1405631" cy="365125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0EE61E8-B71E-EB4A-9251-51925738AFE2}"/>
              </a:ext>
            </a:extLst>
          </p:cNvPr>
          <p:cNvSpPr/>
          <p:nvPr/>
        </p:nvSpPr>
        <p:spPr>
          <a:xfrm>
            <a:off x="10786369" y="3336863"/>
            <a:ext cx="1405631" cy="365125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2DCFA5F-F48F-A8E6-6600-EA791789213F}"/>
              </a:ext>
            </a:extLst>
          </p:cNvPr>
          <p:cNvSpPr/>
          <p:nvPr/>
        </p:nvSpPr>
        <p:spPr>
          <a:xfrm>
            <a:off x="4447713" y="1629951"/>
            <a:ext cx="6162656" cy="3235013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1E1B47D9-4293-0802-4DFC-8EA28544EA75}"/>
              </a:ext>
            </a:extLst>
          </p:cNvPr>
          <p:cNvSpPr/>
          <p:nvPr/>
        </p:nvSpPr>
        <p:spPr>
          <a:xfrm>
            <a:off x="2409026" y="5442015"/>
            <a:ext cx="7270811" cy="879236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Our asset section</a:t>
            </a:r>
            <a:r>
              <a:rPr lang="ko-KR" altLang="en-US" b="1" dirty="0">
                <a:solidFill>
                  <a:schemeClr val="tx1"/>
                </a:solidFill>
              </a:rPr>
              <a:t>에서 그림들이 생동감 있게 변하여서</a:t>
            </a:r>
            <a:endParaRPr lang="en-US" altLang="ko-KR" b="1" dirty="0">
              <a:solidFill>
                <a:schemeClr val="tx1"/>
              </a:solidFill>
            </a:endParaRPr>
          </a:p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사용자가 관심있게 볼 수 있어 참 좋습니다</a:t>
            </a:r>
            <a:r>
              <a:rPr lang="en-US" altLang="ko-KR" b="1" dirty="0">
                <a:solidFill>
                  <a:schemeClr val="tx1"/>
                </a:solidFill>
              </a:rPr>
              <a:t>!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6" name="평행 사변형 15">
            <a:extLst>
              <a:ext uri="{FF2B5EF4-FFF2-40B4-BE49-F238E27FC236}">
                <a16:creationId xmlns:a16="http://schemas.microsoft.com/office/drawing/2014/main" id="{94968BD2-F0CC-C02E-3C16-6557B4DEBB9A}"/>
              </a:ext>
            </a:extLst>
          </p:cNvPr>
          <p:cNvSpPr/>
          <p:nvPr/>
        </p:nvSpPr>
        <p:spPr>
          <a:xfrm>
            <a:off x="2409025" y="5273909"/>
            <a:ext cx="7676007" cy="236081"/>
          </a:xfrm>
          <a:prstGeom prst="parallelogram">
            <a:avLst>
              <a:gd name="adj" fmla="val 175417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평행 사변형 16">
            <a:extLst>
              <a:ext uri="{FF2B5EF4-FFF2-40B4-BE49-F238E27FC236}">
                <a16:creationId xmlns:a16="http://schemas.microsoft.com/office/drawing/2014/main" id="{756D9E23-3237-DF25-DC5A-7221BE8330E8}"/>
              </a:ext>
            </a:extLst>
          </p:cNvPr>
          <p:cNvSpPr/>
          <p:nvPr/>
        </p:nvSpPr>
        <p:spPr>
          <a:xfrm>
            <a:off x="2009530" y="6253275"/>
            <a:ext cx="7676007" cy="236081"/>
          </a:xfrm>
          <a:prstGeom prst="parallelogram">
            <a:avLst>
              <a:gd name="adj" fmla="val 175417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F230FD5-A453-B5F7-B0FB-79D90957C9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4B3E9-A460-4EAD-8652-82AAB6AF3C3B}" type="slidenum">
              <a:rPr lang="ko-KR" altLang="en-US" smtClean="0"/>
              <a:t>23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A2C1BF5-64D0-41D1-9763-5EF943A91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RENEWAL CONCEPT</a:t>
            </a:r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502554-0833-4B20-F531-3BF1FCADCC28}"/>
              </a:ext>
            </a:extLst>
          </p:cNvPr>
          <p:cNvSpPr txBox="1"/>
          <p:nvPr/>
        </p:nvSpPr>
        <p:spPr>
          <a:xfrm>
            <a:off x="1337345" y="805344"/>
            <a:ext cx="19704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rgbClr val="FF0000"/>
                </a:solidFill>
              </a:rPr>
              <a:t>타사 웹사이트 장점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1FF1DE9-435F-4EC3-9C5E-94A97B0A69F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15" b="12011"/>
          <a:stretch/>
        </p:blipFill>
        <p:spPr>
          <a:xfrm>
            <a:off x="0" y="1804412"/>
            <a:ext cx="2873982" cy="5051894"/>
          </a:xfrm>
          <a:prstGeom prst="rect">
            <a:avLst/>
          </a:prstGeom>
        </p:spPr>
      </p:pic>
      <p:sp>
        <p:nvSpPr>
          <p:cNvPr id="6" name="말풍선: 타원형 5">
            <a:extLst>
              <a:ext uri="{FF2B5EF4-FFF2-40B4-BE49-F238E27FC236}">
                <a16:creationId xmlns:a16="http://schemas.microsoft.com/office/drawing/2014/main" id="{9D58B2CC-37A1-C416-3980-1518C2830435}"/>
              </a:ext>
            </a:extLst>
          </p:cNvPr>
          <p:cNvSpPr/>
          <p:nvPr/>
        </p:nvSpPr>
        <p:spPr>
          <a:xfrm>
            <a:off x="223135" y="1340686"/>
            <a:ext cx="1266825" cy="832709"/>
          </a:xfrm>
          <a:prstGeom prst="wedgeEllipseCallout">
            <a:avLst>
              <a:gd name="adj1" fmla="val -18577"/>
              <a:gd name="adj2" fmla="val 68219"/>
            </a:avLst>
          </a:prstGeom>
          <a:solidFill>
            <a:schemeClr val="bg1"/>
          </a:solidFill>
          <a:ln w="762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400" b="1" dirty="0">
                <a:solidFill>
                  <a:srgbClr val="002060"/>
                </a:solidFill>
              </a:rPr>
              <a:t>!</a:t>
            </a:r>
            <a:endParaRPr lang="ko-KR" altLang="en-US" sz="5400" b="1" dirty="0">
              <a:solidFill>
                <a:srgbClr val="002060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EFB42DB-F182-BBB6-7A69-04E16036D9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6393" y="1768345"/>
            <a:ext cx="5970087" cy="2985044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CCC76B9B-E1D7-3B88-7836-A0814E628EEC}"/>
              </a:ext>
            </a:extLst>
          </p:cNvPr>
          <p:cNvSpPr/>
          <p:nvPr/>
        </p:nvSpPr>
        <p:spPr>
          <a:xfrm>
            <a:off x="5119687" y="2281819"/>
            <a:ext cx="1952625" cy="1895475"/>
          </a:xfrm>
          <a:prstGeom prst="rect">
            <a:avLst/>
          </a:prstGeom>
          <a:noFill/>
          <a:ln w="762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C3E648F-1491-C315-63E3-A58CB33E1A83}"/>
              </a:ext>
            </a:extLst>
          </p:cNvPr>
          <p:cNvSpPr/>
          <p:nvPr/>
        </p:nvSpPr>
        <p:spPr>
          <a:xfrm>
            <a:off x="9363075" y="1656770"/>
            <a:ext cx="1117437" cy="1282879"/>
          </a:xfrm>
          <a:prstGeom prst="rect">
            <a:avLst/>
          </a:prstGeom>
          <a:noFill/>
          <a:ln w="762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294BBA62-1158-F00A-CB96-C787AE8D0995}"/>
              </a:ext>
            </a:extLst>
          </p:cNvPr>
          <p:cNvSpPr/>
          <p:nvPr/>
        </p:nvSpPr>
        <p:spPr>
          <a:xfrm rot="10800000">
            <a:off x="3749470" y="3336863"/>
            <a:ext cx="1389266" cy="23608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B3710C3-2DFC-164C-B224-D310BED707F8}"/>
              </a:ext>
            </a:extLst>
          </p:cNvPr>
          <p:cNvSpPr txBox="1"/>
          <p:nvPr/>
        </p:nvSpPr>
        <p:spPr>
          <a:xfrm>
            <a:off x="2479740" y="3270237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Animation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41177833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0EDD080D-FFBE-8001-0BDD-89B5AE8C0C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549495"/>
            <a:ext cx="799381" cy="1518017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F8B4378B-4328-1972-A684-7DE7AFB51CCD}"/>
              </a:ext>
            </a:extLst>
          </p:cNvPr>
          <p:cNvSpPr/>
          <p:nvPr/>
        </p:nvSpPr>
        <p:spPr>
          <a:xfrm>
            <a:off x="4329557" y="1647825"/>
            <a:ext cx="6444157" cy="33414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E20D8B6-F660-5DE9-6155-F21F39587C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361388" y="450050"/>
            <a:ext cx="1447679" cy="2453817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0C68618E-D40C-4CA9-6EE0-3A8F217C2E7A}"/>
              </a:ext>
            </a:extLst>
          </p:cNvPr>
          <p:cNvSpPr/>
          <p:nvPr/>
        </p:nvSpPr>
        <p:spPr>
          <a:xfrm>
            <a:off x="10786369" y="2574524"/>
            <a:ext cx="1405631" cy="365125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DC4934F-166C-8DCD-E1B1-B46803BFF0CE}"/>
              </a:ext>
            </a:extLst>
          </p:cNvPr>
          <p:cNvSpPr/>
          <p:nvPr/>
        </p:nvSpPr>
        <p:spPr>
          <a:xfrm>
            <a:off x="10786369" y="3336863"/>
            <a:ext cx="1405631" cy="365125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8B62B1E-A679-45C0-DB60-D5C76C316829}"/>
              </a:ext>
            </a:extLst>
          </p:cNvPr>
          <p:cNvSpPr/>
          <p:nvPr/>
        </p:nvSpPr>
        <p:spPr>
          <a:xfrm>
            <a:off x="4470306" y="1806106"/>
            <a:ext cx="6162656" cy="3058858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3791D6A9-8E35-4503-971B-B4718D704A63}"/>
              </a:ext>
            </a:extLst>
          </p:cNvPr>
          <p:cNvSpPr/>
          <p:nvPr/>
        </p:nvSpPr>
        <p:spPr>
          <a:xfrm>
            <a:off x="2409026" y="5442015"/>
            <a:ext cx="7270811" cy="879236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타사 웹사이트에는 인재채용에 관한 </a:t>
            </a:r>
            <a:r>
              <a:rPr lang="en-US" altLang="ko-KR" b="1" dirty="0">
                <a:solidFill>
                  <a:schemeClr val="tx1"/>
                </a:solidFill>
              </a:rPr>
              <a:t>GNB</a:t>
            </a:r>
            <a:r>
              <a:rPr lang="ko-KR" altLang="en-US" b="1" dirty="0">
                <a:solidFill>
                  <a:schemeClr val="tx1"/>
                </a:solidFill>
              </a:rPr>
              <a:t>가 있으며 마우스 클릭 시 인재채용 페이지로 이동하여 바로 확인할 수 있었습니다</a:t>
            </a:r>
            <a:r>
              <a:rPr lang="en-US" altLang="ko-KR" b="1" dirty="0">
                <a:solidFill>
                  <a:schemeClr val="tx1"/>
                </a:solidFill>
              </a:rPr>
              <a:t>!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6" name="평행 사변형 15">
            <a:extLst>
              <a:ext uri="{FF2B5EF4-FFF2-40B4-BE49-F238E27FC236}">
                <a16:creationId xmlns:a16="http://schemas.microsoft.com/office/drawing/2014/main" id="{994DDE0D-131C-2245-D919-B99DFD3B712F}"/>
              </a:ext>
            </a:extLst>
          </p:cNvPr>
          <p:cNvSpPr/>
          <p:nvPr/>
        </p:nvSpPr>
        <p:spPr>
          <a:xfrm>
            <a:off x="2409025" y="5273909"/>
            <a:ext cx="7676007" cy="236081"/>
          </a:xfrm>
          <a:prstGeom prst="parallelogram">
            <a:avLst>
              <a:gd name="adj" fmla="val 175417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평행 사변형 16">
            <a:extLst>
              <a:ext uri="{FF2B5EF4-FFF2-40B4-BE49-F238E27FC236}">
                <a16:creationId xmlns:a16="http://schemas.microsoft.com/office/drawing/2014/main" id="{6E4E47EB-CC2B-8005-A390-F8021A68C68E}"/>
              </a:ext>
            </a:extLst>
          </p:cNvPr>
          <p:cNvSpPr/>
          <p:nvPr/>
        </p:nvSpPr>
        <p:spPr>
          <a:xfrm>
            <a:off x="2009530" y="6253275"/>
            <a:ext cx="7676007" cy="236081"/>
          </a:xfrm>
          <a:prstGeom prst="parallelogram">
            <a:avLst>
              <a:gd name="adj" fmla="val 175417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F230FD5-A453-B5F7-B0FB-79D90957C9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4B3E9-A460-4EAD-8652-82AAB6AF3C3B}" type="slidenum">
              <a:rPr lang="ko-KR" altLang="en-US" smtClean="0"/>
              <a:t>24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A2C1BF5-64D0-41D1-9763-5EF943A91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RENEWAL CONCEPT</a:t>
            </a:r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502554-0833-4B20-F531-3BF1FCADCC28}"/>
              </a:ext>
            </a:extLst>
          </p:cNvPr>
          <p:cNvSpPr txBox="1"/>
          <p:nvPr/>
        </p:nvSpPr>
        <p:spPr>
          <a:xfrm>
            <a:off x="1337345" y="805344"/>
            <a:ext cx="19704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rgbClr val="FF0000"/>
                </a:solidFill>
              </a:rPr>
              <a:t>타사 웹사이트 장점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1FF1DE9-435F-4EC3-9C5E-94A97B0A69F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15" b="12011"/>
          <a:stretch/>
        </p:blipFill>
        <p:spPr>
          <a:xfrm>
            <a:off x="0" y="1806106"/>
            <a:ext cx="2873982" cy="5051894"/>
          </a:xfrm>
          <a:prstGeom prst="rect">
            <a:avLst/>
          </a:prstGeom>
        </p:spPr>
      </p:pic>
      <p:sp>
        <p:nvSpPr>
          <p:cNvPr id="6" name="말풍선: 타원형 5">
            <a:extLst>
              <a:ext uri="{FF2B5EF4-FFF2-40B4-BE49-F238E27FC236}">
                <a16:creationId xmlns:a16="http://schemas.microsoft.com/office/drawing/2014/main" id="{9D58B2CC-37A1-C416-3980-1518C2830435}"/>
              </a:ext>
            </a:extLst>
          </p:cNvPr>
          <p:cNvSpPr/>
          <p:nvPr/>
        </p:nvSpPr>
        <p:spPr>
          <a:xfrm>
            <a:off x="223135" y="1340686"/>
            <a:ext cx="1266825" cy="832709"/>
          </a:xfrm>
          <a:prstGeom prst="wedgeEllipseCallout">
            <a:avLst>
              <a:gd name="adj1" fmla="val -18577"/>
              <a:gd name="adj2" fmla="val 68219"/>
            </a:avLst>
          </a:prstGeom>
          <a:solidFill>
            <a:schemeClr val="bg1"/>
          </a:solidFill>
          <a:ln w="762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400" b="1" dirty="0">
                <a:solidFill>
                  <a:srgbClr val="002060"/>
                </a:solidFill>
              </a:rPr>
              <a:t>!</a:t>
            </a:r>
            <a:endParaRPr lang="ko-KR" altLang="en-US" sz="5400" b="1" dirty="0">
              <a:solidFill>
                <a:srgbClr val="002060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D0BE68C-BA70-B586-BA5F-997FD8088DD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6493" y="1977920"/>
            <a:ext cx="5869833" cy="2681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0844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A1FF1DE9-435F-4EC3-9C5E-94A97B0A69F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15" b="12011"/>
          <a:stretch/>
        </p:blipFill>
        <p:spPr>
          <a:xfrm>
            <a:off x="0" y="1806106"/>
            <a:ext cx="2873982" cy="505189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F75524C-3478-51EC-214A-7ACBD3DCFC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549495"/>
            <a:ext cx="799381" cy="1518017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AC069010-A179-BE27-D75D-477B3062ECCE}"/>
              </a:ext>
            </a:extLst>
          </p:cNvPr>
          <p:cNvSpPr/>
          <p:nvPr/>
        </p:nvSpPr>
        <p:spPr>
          <a:xfrm>
            <a:off x="4438835" y="1500485"/>
            <a:ext cx="6334879" cy="34887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2437150-690A-1CCD-B979-CAD12ADDE8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361388" y="450050"/>
            <a:ext cx="1447679" cy="2453817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ABD0BF26-1230-CCD4-EF7E-D2F31D5C95E0}"/>
              </a:ext>
            </a:extLst>
          </p:cNvPr>
          <p:cNvSpPr/>
          <p:nvPr/>
        </p:nvSpPr>
        <p:spPr>
          <a:xfrm>
            <a:off x="10786369" y="2574524"/>
            <a:ext cx="1405631" cy="365125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66E6D10-4F07-BAED-89F3-10658B8FE32E}"/>
              </a:ext>
            </a:extLst>
          </p:cNvPr>
          <p:cNvSpPr/>
          <p:nvPr/>
        </p:nvSpPr>
        <p:spPr>
          <a:xfrm>
            <a:off x="10786369" y="3336863"/>
            <a:ext cx="1405631" cy="365125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CA4949B-E9EC-ABB5-0AC5-088A6C35C048}"/>
              </a:ext>
            </a:extLst>
          </p:cNvPr>
          <p:cNvSpPr/>
          <p:nvPr/>
        </p:nvSpPr>
        <p:spPr>
          <a:xfrm>
            <a:off x="4552217" y="1629951"/>
            <a:ext cx="6058152" cy="3235013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9183590E-555A-2BDB-61F7-B3D747F77989}"/>
              </a:ext>
            </a:extLst>
          </p:cNvPr>
          <p:cNvSpPr/>
          <p:nvPr/>
        </p:nvSpPr>
        <p:spPr>
          <a:xfrm>
            <a:off x="2095902" y="2755034"/>
            <a:ext cx="2297828" cy="194199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</a:rPr>
              <a:t>사용자가 최신 운용현황을 알아보려고 할 때  </a:t>
            </a:r>
            <a:endParaRPr lang="en-US" altLang="ko-KR" sz="1400" b="1" dirty="0">
              <a:solidFill>
                <a:schemeClr val="tx1"/>
              </a:solidFill>
            </a:endParaRPr>
          </a:p>
          <a:p>
            <a:r>
              <a:rPr lang="ko-KR" altLang="en-US" sz="1400" b="1" dirty="0">
                <a:solidFill>
                  <a:schemeClr val="tx1"/>
                </a:solidFill>
              </a:rPr>
              <a:t>아래 버튼을 클릭하여서</a:t>
            </a:r>
            <a:endParaRPr lang="en-US" altLang="ko-KR" sz="1400" b="1" dirty="0">
              <a:solidFill>
                <a:schemeClr val="tx1"/>
              </a:solidFill>
            </a:endParaRPr>
          </a:p>
          <a:p>
            <a:endParaRPr lang="en-US" altLang="ko-KR" sz="1400" b="1" dirty="0">
              <a:solidFill>
                <a:schemeClr val="tx1"/>
              </a:solidFill>
            </a:endParaRPr>
          </a:p>
          <a:p>
            <a:r>
              <a:rPr lang="ko-KR" altLang="en-US" sz="1400" b="1" dirty="0">
                <a:solidFill>
                  <a:schemeClr val="tx1"/>
                </a:solidFill>
              </a:rPr>
              <a:t>아래 목록을 확인하는데</a:t>
            </a:r>
            <a:endParaRPr lang="en-US" altLang="ko-KR" sz="1400" b="1" dirty="0">
              <a:solidFill>
                <a:schemeClr val="tx1"/>
              </a:solidFill>
            </a:endParaRPr>
          </a:p>
          <a:p>
            <a:r>
              <a:rPr lang="ko-KR" altLang="en-US" sz="1400" b="1" dirty="0">
                <a:solidFill>
                  <a:schemeClr val="tx1"/>
                </a:solidFill>
              </a:rPr>
              <a:t>최신 것을 구분할 수 </a:t>
            </a:r>
            <a:endParaRPr lang="en-US" altLang="ko-KR" sz="1400" b="1" dirty="0">
              <a:solidFill>
                <a:schemeClr val="tx1"/>
              </a:solidFill>
            </a:endParaRPr>
          </a:p>
          <a:p>
            <a:r>
              <a:rPr lang="ko-KR" altLang="en-US" sz="1400" b="1" dirty="0">
                <a:solidFill>
                  <a:schemeClr val="tx1"/>
                </a:solidFill>
              </a:rPr>
              <a:t>없습니다</a:t>
            </a:r>
            <a:r>
              <a:rPr lang="en-US" altLang="ko-KR" sz="1400" b="1" dirty="0">
                <a:solidFill>
                  <a:schemeClr val="tx1"/>
                </a:solidFill>
              </a:rPr>
              <a:t>!</a:t>
            </a:r>
          </a:p>
        </p:txBody>
      </p:sp>
      <p:sp>
        <p:nvSpPr>
          <p:cNvPr id="15" name="평행 사변형 14">
            <a:extLst>
              <a:ext uri="{FF2B5EF4-FFF2-40B4-BE49-F238E27FC236}">
                <a16:creationId xmlns:a16="http://schemas.microsoft.com/office/drawing/2014/main" id="{D17EDB0F-9D85-9E13-20D5-82E164AEF61A}"/>
              </a:ext>
            </a:extLst>
          </p:cNvPr>
          <p:cNvSpPr/>
          <p:nvPr/>
        </p:nvSpPr>
        <p:spPr>
          <a:xfrm flipH="1">
            <a:off x="1793290" y="2709746"/>
            <a:ext cx="2660146" cy="188072"/>
          </a:xfrm>
          <a:prstGeom prst="parallelogram">
            <a:avLst>
              <a:gd name="adj" fmla="val 157500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평행 사변형 15">
            <a:extLst>
              <a:ext uri="{FF2B5EF4-FFF2-40B4-BE49-F238E27FC236}">
                <a16:creationId xmlns:a16="http://schemas.microsoft.com/office/drawing/2014/main" id="{4788EEF7-5222-DAE1-787F-5736DBB29614}"/>
              </a:ext>
            </a:extLst>
          </p:cNvPr>
          <p:cNvSpPr/>
          <p:nvPr/>
        </p:nvSpPr>
        <p:spPr>
          <a:xfrm>
            <a:off x="1793290" y="4508953"/>
            <a:ext cx="2638013" cy="172884"/>
          </a:xfrm>
          <a:prstGeom prst="parallelogram">
            <a:avLst>
              <a:gd name="adj" fmla="val 157500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E5EE12DB-54FD-E049-A392-4EE31BC27B1E}"/>
              </a:ext>
            </a:extLst>
          </p:cNvPr>
          <p:cNvSpPr/>
          <p:nvPr/>
        </p:nvSpPr>
        <p:spPr>
          <a:xfrm>
            <a:off x="2672184" y="5406047"/>
            <a:ext cx="5883309" cy="1051038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727A7FD-DB0A-C9A4-C94D-9598AF522D3F}"/>
              </a:ext>
            </a:extLst>
          </p:cNvPr>
          <p:cNvSpPr txBox="1"/>
          <p:nvPr/>
        </p:nvSpPr>
        <p:spPr>
          <a:xfrm>
            <a:off x="3013624" y="5555579"/>
            <a:ext cx="5278120" cy="697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rgbClr val="FF0000"/>
                </a:solidFill>
              </a:rPr>
              <a:t>최신 목록만 추려서 간단하게 구성할 필요가 있습니다</a:t>
            </a:r>
            <a:r>
              <a:rPr lang="en-US" altLang="ko-KR" sz="1400" b="1" dirty="0">
                <a:solidFill>
                  <a:srgbClr val="FF0000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rgbClr val="FF0000"/>
                </a:solidFill>
              </a:rPr>
              <a:t>사용자의 최신내용을 확실하게 전달 할 수 있어야 합니다</a:t>
            </a:r>
            <a:r>
              <a:rPr lang="en-US" altLang="ko-KR" sz="1400" b="1" dirty="0">
                <a:solidFill>
                  <a:srgbClr val="FF0000"/>
                </a:solidFill>
              </a:rPr>
              <a:t>!</a:t>
            </a:r>
          </a:p>
        </p:txBody>
      </p:sp>
      <p:sp>
        <p:nvSpPr>
          <p:cNvPr id="19" name="평행 사변형 18">
            <a:extLst>
              <a:ext uri="{FF2B5EF4-FFF2-40B4-BE49-F238E27FC236}">
                <a16:creationId xmlns:a16="http://schemas.microsoft.com/office/drawing/2014/main" id="{7F5CDEC0-3844-E93F-59A1-EDB5B1DDCD45}"/>
              </a:ext>
            </a:extLst>
          </p:cNvPr>
          <p:cNvSpPr/>
          <p:nvPr/>
        </p:nvSpPr>
        <p:spPr>
          <a:xfrm flipH="1">
            <a:off x="2211315" y="5303121"/>
            <a:ext cx="6400692" cy="188072"/>
          </a:xfrm>
          <a:prstGeom prst="parallelogram">
            <a:avLst>
              <a:gd name="adj" fmla="val 15750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평행 사변형 19">
            <a:extLst>
              <a:ext uri="{FF2B5EF4-FFF2-40B4-BE49-F238E27FC236}">
                <a16:creationId xmlns:a16="http://schemas.microsoft.com/office/drawing/2014/main" id="{E16394D7-E9C5-DD06-A7C4-544B5E76354F}"/>
              </a:ext>
            </a:extLst>
          </p:cNvPr>
          <p:cNvSpPr/>
          <p:nvPr/>
        </p:nvSpPr>
        <p:spPr>
          <a:xfrm>
            <a:off x="2331167" y="6294610"/>
            <a:ext cx="6347437" cy="172884"/>
          </a:xfrm>
          <a:prstGeom prst="parallelogram">
            <a:avLst>
              <a:gd name="adj" fmla="val 15750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A0D4D5F3-6282-E7E9-93A2-E38D15AE34F8}"/>
              </a:ext>
            </a:extLst>
          </p:cNvPr>
          <p:cNvSpPr/>
          <p:nvPr/>
        </p:nvSpPr>
        <p:spPr>
          <a:xfrm>
            <a:off x="1316340" y="3224911"/>
            <a:ext cx="953900" cy="836176"/>
          </a:xfrm>
          <a:prstGeom prst="ellips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BAD</a:t>
            </a:r>
            <a:endParaRPr lang="ko-KR" altLang="en-US" b="1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1A6071F9-BC92-4218-993A-BA24F8C1F362}"/>
              </a:ext>
            </a:extLst>
          </p:cNvPr>
          <p:cNvSpPr/>
          <p:nvPr/>
        </p:nvSpPr>
        <p:spPr>
          <a:xfrm>
            <a:off x="1722089" y="5496811"/>
            <a:ext cx="1269685" cy="83617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GOOD</a:t>
            </a:r>
            <a:endParaRPr lang="ko-KR" altLang="en-US" b="1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F230FD5-A453-B5F7-B0FB-79D90957C9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4B3E9-A460-4EAD-8652-82AAB6AF3C3B}" type="slidenum">
              <a:rPr lang="ko-KR" altLang="en-US" smtClean="0"/>
              <a:t>25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A2C1BF5-64D0-41D1-9763-5EF943A91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RENEWAL CONCEPT</a:t>
            </a:r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502554-0833-4B20-F531-3BF1FCADCC28}"/>
              </a:ext>
            </a:extLst>
          </p:cNvPr>
          <p:cNvSpPr txBox="1"/>
          <p:nvPr/>
        </p:nvSpPr>
        <p:spPr>
          <a:xfrm>
            <a:off x="1337345" y="805344"/>
            <a:ext cx="19704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rgbClr val="FF0000"/>
                </a:solidFill>
              </a:rPr>
              <a:t>타사 웹사이트 단점</a:t>
            </a:r>
          </a:p>
        </p:txBody>
      </p:sp>
      <p:sp>
        <p:nvSpPr>
          <p:cNvPr id="6" name="말풍선: 타원형 5">
            <a:extLst>
              <a:ext uri="{FF2B5EF4-FFF2-40B4-BE49-F238E27FC236}">
                <a16:creationId xmlns:a16="http://schemas.microsoft.com/office/drawing/2014/main" id="{9D58B2CC-37A1-C416-3980-1518C2830435}"/>
              </a:ext>
            </a:extLst>
          </p:cNvPr>
          <p:cNvSpPr/>
          <p:nvPr/>
        </p:nvSpPr>
        <p:spPr>
          <a:xfrm>
            <a:off x="223135" y="1340686"/>
            <a:ext cx="1266825" cy="832709"/>
          </a:xfrm>
          <a:prstGeom prst="wedgeEllipseCallout">
            <a:avLst>
              <a:gd name="adj1" fmla="val -18577"/>
              <a:gd name="adj2" fmla="val 68219"/>
            </a:avLst>
          </a:prstGeom>
          <a:solidFill>
            <a:schemeClr val="bg1"/>
          </a:solidFill>
          <a:ln w="762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400" b="1" dirty="0">
                <a:solidFill>
                  <a:srgbClr val="002060"/>
                </a:solidFill>
              </a:rPr>
              <a:t>!</a:t>
            </a:r>
            <a:endParaRPr lang="ko-KR" altLang="en-US" sz="5400" b="1" dirty="0">
              <a:solidFill>
                <a:srgbClr val="002060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8123FFC-5281-741C-7F39-02292334EC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4485" y="1806106"/>
            <a:ext cx="5644225" cy="2822113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F99C06A6-EBF7-2B74-4FBE-83E367A0C841}"/>
              </a:ext>
            </a:extLst>
          </p:cNvPr>
          <p:cNvSpPr/>
          <p:nvPr/>
        </p:nvSpPr>
        <p:spPr>
          <a:xfrm>
            <a:off x="7753350" y="3133725"/>
            <a:ext cx="2533650" cy="1494494"/>
          </a:xfrm>
          <a:prstGeom prst="rect">
            <a:avLst/>
          </a:prstGeom>
          <a:noFill/>
          <a:ln w="381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0892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평행 사변형 10">
            <a:extLst>
              <a:ext uri="{FF2B5EF4-FFF2-40B4-BE49-F238E27FC236}">
                <a16:creationId xmlns:a16="http://schemas.microsoft.com/office/drawing/2014/main" id="{81A3E9E1-D624-3F77-0530-3F5E9F2D6A36}"/>
              </a:ext>
            </a:extLst>
          </p:cNvPr>
          <p:cNvSpPr/>
          <p:nvPr/>
        </p:nvSpPr>
        <p:spPr>
          <a:xfrm>
            <a:off x="5930256" y="-8878"/>
            <a:ext cx="3813259" cy="4966224"/>
          </a:xfrm>
          <a:prstGeom prst="parallelogram">
            <a:avLst>
              <a:gd name="adj" fmla="val 92975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평행 사변형 11">
            <a:extLst>
              <a:ext uri="{FF2B5EF4-FFF2-40B4-BE49-F238E27FC236}">
                <a16:creationId xmlns:a16="http://schemas.microsoft.com/office/drawing/2014/main" id="{23B38A93-1707-6D40-3224-541182BE1EA2}"/>
              </a:ext>
            </a:extLst>
          </p:cNvPr>
          <p:cNvSpPr/>
          <p:nvPr/>
        </p:nvSpPr>
        <p:spPr>
          <a:xfrm>
            <a:off x="6602069" y="-14804"/>
            <a:ext cx="3813259" cy="4966224"/>
          </a:xfrm>
          <a:prstGeom prst="parallelogram">
            <a:avLst>
              <a:gd name="adj" fmla="val 92975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ED6842D6-976F-0B1D-09EE-5C536769F7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743238" y="2708444"/>
            <a:ext cx="1447679" cy="2453817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14994DB4-0167-6E89-0640-6E21663A37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795266" y="1206914"/>
            <a:ext cx="799381" cy="1518017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F230FD5-A453-B5F7-B0FB-79D90957C9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4B3E9-A460-4EAD-8652-82AAB6AF3C3B}" type="slidenum">
              <a:rPr lang="ko-KR" altLang="en-US" smtClean="0"/>
              <a:t>26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A2C1BF5-64D0-41D1-9763-5EF943A91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RENEWAL CONCEPT</a:t>
            </a:r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502554-0833-4B20-F531-3BF1FCADCC28}"/>
              </a:ext>
            </a:extLst>
          </p:cNvPr>
          <p:cNvSpPr txBox="1"/>
          <p:nvPr/>
        </p:nvSpPr>
        <p:spPr>
          <a:xfrm>
            <a:off x="1337345" y="805344"/>
            <a:ext cx="19704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rgbClr val="FF0000"/>
                </a:solidFill>
              </a:rPr>
              <a:t>타사 웹사이트 단점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1FF1DE9-435F-4EC3-9C5E-94A97B0A69F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15" b="12011"/>
          <a:stretch/>
        </p:blipFill>
        <p:spPr>
          <a:xfrm>
            <a:off x="0" y="1806106"/>
            <a:ext cx="2873982" cy="5051894"/>
          </a:xfrm>
          <a:prstGeom prst="rect">
            <a:avLst/>
          </a:prstGeom>
        </p:spPr>
      </p:pic>
      <p:sp>
        <p:nvSpPr>
          <p:cNvPr id="6" name="말풍선: 타원형 5">
            <a:extLst>
              <a:ext uri="{FF2B5EF4-FFF2-40B4-BE49-F238E27FC236}">
                <a16:creationId xmlns:a16="http://schemas.microsoft.com/office/drawing/2014/main" id="{9D58B2CC-37A1-C416-3980-1518C2830435}"/>
              </a:ext>
            </a:extLst>
          </p:cNvPr>
          <p:cNvSpPr/>
          <p:nvPr/>
        </p:nvSpPr>
        <p:spPr>
          <a:xfrm>
            <a:off x="223135" y="1340686"/>
            <a:ext cx="1266825" cy="832709"/>
          </a:xfrm>
          <a:prstGeom prst="wedgeEllipseCallout">
            <a:avLst>
              <a:gd name="adj1" fmla="val -18577"/>
              <a:gd name="adj2" fmla="val 68219"/>
            </a:avLst>
          </a:prstGeom>
          <a:solidFill>
            <a:schemeClr val="bg1"/>
          </a:solidFill>
          <a:ln w="762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400" b="1" dirty="0">
                <a:solidFill>
                  <a:srgbClr val="002060"/>
                </a:solidFill>
              </a:rPr>
              <a:t>!</a:t>
            </a:r>
            <a:endParaRPr lang="ko-KR" altLang="en-US" sz="5400" b="1" dirty="0">
              <a:solidFill>
                <a:srgbClr val="002060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DCC709B-98B3-73CD-0B9F-6CB054F37BB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9047" y="610040"/>
            <a:ext cx="4289315" cy="1957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27FA606-1DA3-3993-5668-B5065074B58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7901" y="3136880"/>
            <a:ext cx="4367915" cy="1831339"/>
          </a:xfrm>
          <a:prstGeom prst="rect">
            <a:avLst/>
          </a:prstGeom>
        </p:spPr>
      </p:pic>
      <p:sp>
        <p:nvSpPr>
          <p:cNvPr id="14" name="평행 사변형 13">
            <a:extLst>
              <a:ext uri="{FF2B5EF4-FFF2-40B4-BE49-F238E27FC236}">
                <a16:creationId xmlns:a16="http://schemas.microsoft.com/office/drawing/2014/main" id="{A6646A3D-1FEB-EF44-16CA-8518C67F0CE9}"/>
              </a:ext>
            </a:extLst>
          </p:cNvPr>
          <p:cNvSpPr/>
          <p:nvPr/>
        </p:nvSpPr>
        <p:spPr>
          <a:xfrm>
            <a:off x="8808186" y="4560074"/>
            <a:ext cx="870012" cy="624855"/>
          </a:xfrm>
          <a:prstGeom prst="parallelogram">
            <a:avLst>
              <a:gd name="adj" fmla="val 92975"/>
            </a:avLst>
          </a:prstGeom>
          <a:solidFill>
            <a:srgbClr val="002060"/>
          </a:solidFill>
          <a:ln>
            <a:solidFill>
              <a:srgbClr val="002060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평행 사변형 12">
            <a:extLst>
              <a:ext uri="{FF2B5EF4-FFF2-40B4-BE49-F238E27FC236}">
                <a16:creationId xmlns:a16="http://schemas.microsoft.com/office/drawing/2014/main" id="{87ECDF17-F229-250C-10F1-E7AD25EE4916}"/>
              </a:ext>
            </a:extLst>
          </p:cNvPr>
          <p:cNvSpPr/>
          <p:nvPr/>
        </p:nvSpPr>
        <p:spPr>
          <a:xfrm>
            <a:off x="4492216" y="2878768"/>
            <a:ext cx="870012" cy="624855"/>
          </a:xfrm>
          <a:prstGeom prst="parallelogram">
            <a:avLst>
              <a:gd name="adj" fmla="val 92975"/>
            </a:avLst>
          </a:prstGeom>
          <a:solidFill>
            <a:srgbClr val="002060"/>
          </a:solidFill>
          <a:ln>
            <a:solidFill>
              <a:srgbClr val="00206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평행 사변형 15">
            <a:extLst>
              <a:ext uri="{FF2B5EF4-FFF2-40B4-BE49-F238E27FC236}">
                <a16:creationId xmlns:a16="http://schemas.microsoft.com/office/drawing/2014/main" id="{48A9554D-3D62-E5FC-FA83-5E3CB9912E06}"/>
              </a:ext>
            </a:extLst>
          </p:cNvPr>
          <p:cNvSpPr/>
          <p:nvPr/>
        </p:nvSpPr>
        <p:spPr>
          <a:xfrm>
            <a:off x="10955462" y="2100076"/>
            <a:ext cx="870012" cy="624855"/>
          </a:xfrm>
          <a:prstGeom prst="parallelogram">
            <a:avLst>
              <a:gd name="adj" fmla="val 92975"/>
            </a:avLst>
          </a:prstGeom>
          <a:solidFill>
            <a:srgbClr val="002060"/>
          </a:solidFill>
          <a:ln>
            <a:solidFill>
              <a:srgbClr val="002060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평행 사변형 14">
            <a:extLst>
              <a:ext uri="{FF2B5EF4-FFF2-40B4-BE49-F238E27FC236}">
                <a16:creationId xmlns:a16="http://schemas.microsoft.com/office/drawing/2014/main" id="{FAA38750-B8BD-6D68-13D0-617003C71CB1}"/>
              </a:ext>
            </a:extLst>
          </p:cNvPr>
          <p:cNvSpPr/>
          <p:nvPr/>
        </p:nvSpPr>
        <p:spPr>
          <a:xfrm>
            <a:off x="6721935" y="360123"/>
            <a:ext cx="870012" cy="624855"/>
          </a:xfrm>
          <a:prstGeom prst="parallelogram">
            <a:avLst>
              <a:gd name="adj" fmla="val 92975"/>
            </a:avLst>
          </a:prstGeom>
          <a:solidFill>
            <a:srgbClr val="002060"/>
          </a:solidFill>
          <a:ln>
            <a:solidFill>
              <a:srgbClr val="00206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27083522-E9DB-5B08-1773-F173527DE0DC}"/>
              </a:ext>
            </a:extLst>
          </p:cNvPr>
          <p:cNvSpPr/>
          <p:nvPr/>
        </p:nvSpPr>
        <p:spPr>
          <a:xfrm>
            <a:off x="2095902" y="2755034"/>
            <a:ext cx="2297828" cy="194199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 err="1">
                <a:solidFill>
                  <a:schemeClr val="tx1"/>
                </a:solidFill>
              </a:rPr>
              <a:t>메테우스</a:t>
            </a:r>
            <a:r>
              <a:rPr lang="ko-KR" altLang="en-US" sz="1400" b="1" dirty="0">
                <a:solidFill>
                  <a:schemeClr val="tx1"/>
                </a:solidFill>
              </a:rPr>
              <a:t> 아카데미라는 직업훈련소를 알리는 페이지가 있는데 </a:t>
            </a:r>
            <a:endParaRPr lang="en-US" altLang="ko-KR" sz="1400" b="1" dirty="0">
              <a:solidFill>
                <a:schemeClr val="tx1"/>
              </a:solidFill>
            </a:endParaRPr>
          </a:p>
          <a:p>
            <a:endParaRPr lang="en-US" altLang="ko-KR" sz="1400" b="1" dirty="0">
              <a:solidFill>
                <a:schemeClr val="tx1"/>
              </a:solidFill>
            </a:endParaRPr>
          </a:p>
          <a:p>
            <a:r>
              <a:rPr lang="ko-KR" altLang="en-US" sz="1400" b="1" dirty="0">
                <a:solidFill>
                  <a:schemeClr val="tx1"/>
                </a:solidFill>
              </a:rPr>
              <a:t>아이콘으로 작게 표시를 하여 알아보기 힘듭니다</a:t>
            </a:r>
            <a:r>
              <a:rPr lang="en-US" altLang="ko-KR" sz="1400" b="1" dirty="0">
                <a:solidFill>
                  <a:schemeClr val="tx1"/>
                </a:solidFill>
              </a:rPr>
              <a:t>!</a:t>
            </a:r>
          </a:p>
        </p:txBody>
      </p:sp>
      <p:sp>
        <p:nvSpPr>
          <p:cNvPr id="20" name="평행 사변형 19">
            <a:extLst>
              <a:ext uri="{FF2B5EF4-FFF2-40B4-BE49-F238E27FC236}">
                <a16:creationId xmlns:a16="http://schemas.microsoft.com/office/drawing/2014/main" id="{29E2CB14-12F3-6259-E983-8CC244797A56}"/>
              </a:ext>
            </a:extLst>
          </p:cNvPr>
          <p:cNvSpPr/>
          <p:nvPr/>
        </p:nvSpPr>
        <p:spPr>
          <a:xfrm flipH="1">
            <a:off x="1793290" y="2709746"/>
            <a:ext cx="2660146" cy="188072"/>
          </a:xfrm>
          <a:prstGeom prst="parallelogram">
            <a:avLst>
              <a:gd name="adj" fmla="val 157500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평행 사변형 20">
            <a:extLst>
              <a:ext uri="{FF2B5EF4-FFF2-40B4-BE49-F238E27FC236}">
                <a16:creationId xmlns:a16="http://schemas.microsoft.com/office/drawing/2014/main" id="{885E9EBC-FF3A-514C-89AF-0FCB1D047504}"/>
              </a:ext>
            </a:extLst>
          </p:cNvPr>
          <p:cNvSpPr/>
          <p:nvPr/>
        </p:nvSpPr>
        <p:spPr>
          <a:xfrm>
            <a:off x="1793290" y="4508953"/>
            <a:ext cx="2638013" cy="172884"/>
          </a:xfrm>
          <a:prstGeom prst="parallelogram">
            <a:avLst>
              <a:gd name="adj" fmla="val 157500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8737995C-71F0-F63C-F51C-F81E924C060E}"/>
              </a:ext>
            </a:extLst>
          </p:cNvPr>
          <p:cNvSpPr/>
          <p:nvPr/>
        </p:nvSpPr>
        <p:spPr>
          <a:xfrm>
            <a:off x="2672184" y="5406047"/>
            <a:ext cx="5883309" cy="1051038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F4B1572-91A4-1662-A512-8EC04B635753}"/>
              </a:ext>
            </a:extLst>
          </p:cNvPr>
          <p:cNvSpPr txBox="1"/>
          <p:nvPr/>
        </p:nvSpPr>
        <p:spPr>
          <a:xfrm>
            <a:off x="3013624" y="5555579"/>
            <a:ext cx="5278120" cy="697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 err="1">
                <a:solidFill>
                  <a:srgbClr val="FF0000"/>
                </a:solidFill>
              </a:rPr>
              <a:t>메테우스</a:t>
            </a:r>
            <a:r>
              <a:rPr lang="ko-KR" altLang="en-US" sz="1400" b="1" dirty="0">
                <a:solidFill>
                  <a:srgbClr val="FF0000"/>
                </a:solidFill>
              </a:rPr>
              <a:t> 아카데미 부분을 </a:t>
            </a:r>
            <a:r>
              <a:rPr lang="en-US" altLang="ko-KR" sz="1400" b="1" dirty="0">
                <a:solidFill>
                  <a:srgbClr val="FF0000"/>
                </a:solidFill>
              </a:rPr>
              <a:t>GNB </a:t>
            </a:r>
            <a:r>
              <a:rPr lang="ko-KR" altLang="en-US" sz="1400" b="1" dirty="0">
                <a:solidFill>
                  <a:srgbClr val="FF0000"/>
                </a:solidFill>
              </a:rPr>
              <a:t>메뉴로 만들어 페이지를 더욱 용이하게 접근 할 수 있도록 개선 해야 합니다</a:t>
            </a:r>
            <a:r>
              <a:rPr lang="en-US" altLang="ko-KR" sz="1400" b="1" dirty="0">
                <a:solidFill>
                  <a:srgbClr val="FF0000"/>
                </a:solidFill>
              </a:rPr>
              <a:t>!</a:t>
            </a:r>
          </a:p>
        </p:txBody>
      </p:sp>
      <p:sp>
        <p:nvSpPr>
          <p:cNvPr id="24" name="평행 사변형 23">
            <a:extLst>
              <a:ext uri="{FF2B5EF4-FFF2-40B4-BE49-F238E27FC236}">
                <a16:creationId xmlns:a16="http://schemas.microsoft.com/office/drawing/2014/main" id="{406C87FC-C889-71F4-8CF7-1C428AA3FFD0}"/>
              </a:ext>
            </a:extLst>
          </p:cNvPr>
          <p:cNvSpPr/>
          <p:nvPr/>
        </p:nvSpPr>
        <p:spPr>
          <a:xfrm flipH="1">
            <a:off x="2211315" y="5303121"/>
            <a:ext cx="6400692" cy="188072"/>
          </a:xfrm>
          <a:prstGeom prst="parallelogram">
            <a:avLst>
              <a:gd name="adj" fmla="val 15750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평행 사변형 24">
            <a:extLst>
              <a:ext uri="{FF2B5EF4-FFF2-40B4-BE49-F238E27FC236}">
                <a16:creationId xmlns:a16="http://schemas.microsoft.com/office/drawing/2014/main" id="{18311C95-427A-4D12-C2F8-91F4B61D674F}"/>
              </a:ext>
            </a:extLst>
          </p:cNvPr>
          <p:cNvSpPr/>
          <p:nvPr/>
        </p:nvSpPr>
        <p:spPr>
          <a:xfrm>
            <a:off x="2331167" y="6294610"/>
            <a:ext cx="6347437" cy="172884"/>
          </a:xfrm>
          <a:prstGeom prst="parallelogram">
            <a:avLst>
              <a:gd name="adj" fmla="val 15750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C44CD347-86D2-A7C4-01D3-6B69BD8B3735}"/>
              </a:ext>
            </a:extLst>
          </p:cNvPr>
          <p:cNvSpPr/>
          <p:nvPr/>
        </p:nvSpPr>
        <p:spPr>
          <a:xfrm>
            <a:off x="1316340" y="3224911"/>
            <a:ext cx="953900" cy="836176"/>
          </a:xfrm>
          <a:prstGeom prst="ellips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BAD</a:t>
            </a:r>
            <a:endParaRPr lang="ko-KR" altLang="en-US" b="1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669B6608-ACFD-8B93-841C-878481AFB9A3}"/>
              </a:ext>
            </a:extLst>
          </p:cNvPr>
          <p:cNvSpPr/>
          <p:nvPr/>
        </p:nvSpPr>
        <p:spPr>
          <a:xfrm>
            <a:off x="1722089" y="5496811"/>
            <a:ext cx="1269685" cy="83617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GOOD</a:t>
            </a:r>
            <a:endParaRPr lang="ko-KR" altLang="en-US" b="1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D717F6C-4CFD-E392-1320-0A5027ED8D8B}"/>
              </a:ext>
            </a:extLst>
          </p:cNvPr>
          <p:cNvSpPr/>
          <p:nvPr/>
        </p:nvSpPr>
        <p:spPr>
          <a:xfrm>
            <a:off x="10955462" y="495300"/>
            <a:ext cx="398338" cy="400050"/>
          </a:xfrm>
          <a:prstGeom prst="rect">
            <a:avLst/>
          </a:prstGeom>
          <a:noFill/>
          <a:ln w="57150">
            <a:solidFill>
              <a:srgbClr val="00206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A4D20E7-6098-9643-AAEF-71D1FCFDACBA}"/>
              </a:ext>
            </a:extLst>
          </p:cNvPr>
          <p:cNvSpPr/>
          <p:nvPr/>
        </p:nvSpPr>
        <p:spPr>
          <a:xfrm>
            <a:off x="8508698" y="3015954"/>
            <a:ext cx="629246" cy="400050"/>
          </a:xfrm>
          <a:prstGeom prst="rect">
            <a:avLst/>
          </a:prstGeom>
          <a:noFill/>
          <a:ln w="57150">
            <a:solidFill>
              <a:srgbClr val="00206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64912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A1FF1DE9-435F-4EC3-9C5E-94A97B0A69F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15" b="12011"/>
          <a:stretch/>
        </p:blipFill>
        <p:spPr>
          <a:xfrm>
            <a:off x="-18705" y="1806106"/>
            <a:ext cx="2873982" cy="505189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5BB5482-D223-CE67-6C62-D2D780FC4D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549495"/>
            <a:ext cx="799381" cy="1518017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4116B2EA-D8EF-C97D-55E2-6E7C0E8CC2D8}"/>
              </a:ext>
            </a:extLst>
          </p:cNvPr>
          <p:cNvSpPr/>
          <p:nvPr/>
        </p:nvSpPr>
        <p:spPr>
          <a:xfrm>
            <a:off x="4438835" y="1500485"/>
            <a:ext cx="6334879" cy="32358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E627805-238A-74C5-33AA-EBA2C9EA12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361388" y="450050"/>
            <a:ext cx="1447679" cy="2453817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05F570DE-9165-566C-2949-4B9896F25791}"/>
              </a:ext>
            </a:extLst>
          </p:cNvPr>
          <p:cNvSpPr/>
          <p:nvPr/>
        </p:nvSpPr>
        <p:spPr>
          <a:xfrm>
            <a:off x="10786369" y="2574524"/>
            <a:ext cx="1405631" cy="365125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8F15F69-9B53-F0D5-A3E5-4CC74A83B718}"/>
              </a:ext>
            </a:extLst>
          </p:cNvPr>
          <p:cNvSpPr/>
          <p:nvPr/>
        </p:nvSpPr>
        <p:spPr>
          <a:xfrm>
            <a:off x="10786369" y="3336863"/>
            <a:ext cx="1405631" cy="365125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962F96A-BBB0-9CFC-5C94-433DCF655852}"/>
              </a:ext>
            </a:extLst>
          </p:cNvPr>
          <p:cNvSpPr/>
          <p:nvPr/>
        </p:nvSpPr>
        <p:spPr>
          <a:xfrm>
            <a:off x="4552217" y="1629952"/>
            <a:ext cx="6058152" cy="3000498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6E5FD674-6B51-E2E1-9473-223ED4766D26}"/>
              </a:ext>
            </a:extLst>
          </p:cNvPr>
          <p:cNvSpPr/>
          <p:nvPr/>
        </p:nvSpPr>
        <p:spPr>
          <a:xfrm>
            <a:off x="1923687" y="2746632"/>
            <a:ext cx="2434182" cy="194199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>
                <a:solidFill>
                  <a:schemeClr val="tx1"/>
                </a:solidFill>
              </a:rPr>
              <a:t> Footer</a:t>
            </a:r>
            <a:r>
              <a:rPr lang="ko-KR" altLang="en-US" sz="1400" b="1" dirty="0">
                <a:solidFill>
                  <a:schemeClr val="tx1"/>
                </a:solidFill>
              </a:rPr>
              <a:t>의 색깔과 글씨가              </a:t>
            </a:r>
            <a:endParaRPr lang="en-US" altLang="ko-KR" sz="1400" b="1" dirty="0">
              <a:solidFill>
                <a:schemeClr val="tx1"/>
              </a:solidFill>
            </a:endParaRPr>
          </a:p>
          <a:p>
            <a:endParaRPr lang="en-US" altLang="ko-KR" sz="1400" b="1" dirty="0">
              <a:solidFill>
                <a:schemeClr val="tx1"/>
              </a:solidFill>
            </a:endParaRPr>
          </a:p>
          <a:p>
            <a:r>
              <a:rPr lang="en-US" altLang="ko-KR" sz="1400" b="1" dirty="0">
                <a:solidFill>
                  <a:schemeClr val="tx1"/>
                </a:solidFill>
              </a:rPr>
              <a:t>  </a:t>
            </a:r>
            <a:r>
              <a:rPr lang="ko-KR" altLang="en-US" sz="1400" b="1" dirty="0">
                <a:solidFill>
                  <a:schemeClr val="tx1"/>
                </a:solidFill>
              </a:rPr>
              <a:t>다른 섹션에 비해서 </a:t>
            </a:r>
            <a:endParaRPr lang="en-US" altLang="ko-KR" sz="1400" b="1" dirty="0">
              <a:solidFill>
                <a:schemeClr val="tx1"/>
              </a:solidFill>
            </a:endParaRPr>
          </a:p>
          <a:p>
            <a:r>
              <a:rPr lang="ko-KR" altLang="en-US" sz="1400" b="1" dirty="0">
                <a:solidFill>
                  <a:schemeClr val="tx1"/>
                </a:solidFill>
              </a:rPr>
              <a:t> </a:t>
            </a:r>
            <a:endParaRPr lang="en-US" altLang="ko-KR" sz="1400" b="1" dirty="0">
              <a:solidFill>
                <a:schemeClr val="tx1"/>
              </a:solidFill>
            </a:endParaRPr>
          </a:p>
          <a:p>
            <a:r>
              <a:rPr lang="ko-KR" altLang="en-US" sz="1400" b="1" dirty="0">
                <a:solidFill>
                  <a:schemeClr val="tx1"/>
                </a:solidFill>
              </a:rPr>
              <a:t>색깔이 너무 뚜렷합니다</a:t>
            </a:r>
            <a:r>
              <a:rPr lang="en-US" altLang="ko-KR" sz="1400" b="1" dirty="0">
                <a:solidFill>
                  <a:schemeClr val="tx1"/>
                </a:solidFill>
              </a:rPr>
              <a:t>!</a:t>
            </a:r>
          </a:p>
        </p:txBody>
      </p:sp>
      <p:sp>
        <p:nvSpPr>
          <p:cNvPr id="16" name="평행 사변형 15">
            <a:extLst>
              <a:ext uri="{FF2B5EF4-FFF2-40B4-BE49-F238E27FC236}">
                <a16:creationId xmlns:a16="http://schemas.microsoft.com/office/drawing/2014/main" id="{59A35F49-AB44-8986-9FED-4089B661C19B}"/>
              </a:ext>
            </a:extLst>
          </p:cNvPr>
          <p:cNvSpPr/>
          <p:nvPr/>
        </p:nvSpPr>
        <p:spPr>
          <a:xfrm flipH="1">
            <a:off x="1661701" y="2706753"/>
            <a:ext cx="2660146" cy="188072"/>
          </a:xfrm>
          <a:prstGeom prst="parallelogram">
            <a:avLst>
              <a:gd name="adj" fmla="val 157500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평행 사변형 16">
            <a:extLst>
              <a:ext uri="{FF2B5EF4-FFF2-40B4-BE49-F238E27FC236}">
                <a16:creationId xmlns:a16="http://schemas.microsoft.com/office/drawing/2014/main" id="{1F9D5769-CDAB-7A05-5BBE-88B66C980C3D}"/>
              </a:ext>
            </a:extLst>
          </p:cNvPr>
          <p:cNvSpPr/>
          <p:nvPr/>
        </p:nvSpPr>
        <p:spPr>
          <a:xfrm>
            <a:off x="1725648" y="4508879"/>
            <a:ext cx="2638013" cy="172884"/>
          </a:xfrm>
          <a:prstGeom prst="parallelogram">
            <a:avLst>
              <a:gd name="adj" fmla="val 157500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A93296CE-4A3C-CBF8-B862-7E4FA5F8DE21}"/>
              </a:ext>
            </a:extLst>
          </p:cNvPr>
          <p:cNvSpPr/>
          <p:nvPr/>
        </p:nvSpPr>
        <p:spPr>
          <a:xfrm>
            <a:off x="2672184" y="5406047"/>
            <a:ext cx="5883309" cy="1051038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9AF1BBF-4A14-712E-A64D-BC28FBDF8D2C}"/>
              </a:ext>
            </a:extLst>
          </p:cNvPr>
          <p:cNvSpPr txBox="1"/>
          <p:nvPr/>
        </p:nvSpPr>
        <p:spPr>
          <a:xfrm>
            <a:off x="3013624" y="5555579"/>
            <a:ext cx="5278120" cy="697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rgbClr val="FF0000"/>
                </a:solidFill>
              </a:rPr>
              <a:t>Footer</a:t>
            </a:r>
            <a:r>
              <a:rPr lang="ko-KR" altLang="en-US" sz="1400" b="1" dirty="0">
                <a:solidFill>
                  <a:srgbClr val="FF0000"/>
                </a:solidFill>
              </a:rPr>
              <a:t>의 배경색을 </a:t>
            </a:r>
            <a:r>
              <a:rPr lang="en-US" altLang="ko-KR" sz="1400" b="1" dirty="0">
                <a:solidFill>
                  <a:srgbClr val="FF0000"/>
                </a:solidFill>
              </a:rPr>
              <a:t>#333333</a:t>
            </a:r>
            <a:r>
              <a:rPr lang="ko-KR" altLang="en-US" sz="1400" b="1" dirty="0">
                <a:solidFill>
                  <a:srgbClr val="FF0000"/>
                </a:solidFill>
              </a:rPr>
              <a:t>으로 하고 나머지 글씨들은 너무 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rgbClr val="FF0000"/>
                </a:solidFill>
              </a:rPr>
              <a:t>색상이 뚜렷하지 않게 하여 다른 섹션의 집중하도록 하겠습니다</a:t>
            </a:r>
            <a:r>
              <a:rPr lang="en-US" altLang="ko-KR" sz="1400" b="1" dirty="0">
                <a:solidFill>
                  <a:srgbClr val="FF0000"/>
                </a:solidFill>
              </a:rPr>
              <a:t>!</a:t>
            </a:r>
          </a:p>
        </p:txBody>
      </p:sp>
      <p:sp>
        <p:nvSpPr>
          <p:cNvPr id="20" name="평행 사변형 19">
            <a:extLst>
              <a:ext uri="{FF2B5EF4-FFF2-40B4-BE49-F238E27FC236}">
                <a16:creationId xmlns:a16="http://schemas.microsoft.com/office/drawing/2014/main" id="{D13B4BA7-9A31-3E61-4620-71DDBC4D3C05}"/>
              </a:ext>
            </a:extLst>
          </p:cNvPr>
          <p:cNvSpPr/>
          <p:nvPr/>
        </p:nvSpPr>
        <p:spPr>
          <a:xfrm flipH="1">
            <a:off x="2211315" y="5303121"/>
            <a:ext cx="6400692" cy="188072"/>
          </a:xfrm>
          <a:prstGeom prst="parallelogram">
            <a:avLst>
              <a:gd name="adj" fmla="val 15750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평행 사변형 20">
            <a:extLst>
              <a:ext uri="{FF2B5EF4-FFF2-40B4-BE49-F238E27FC236}">
                <a16:creationId xmlns:a16="http://schemas.microsoft.com/office/drawing/2014/main" id="{850AB5C3-6A9E-D2BF-4D4A-AAAAAF49A3EE}"/>
              </a:ext>
            </a:extLst>
          </p:cNvPr>
          <p:cNvSpPr/>
          <p:nvPr/>
        </p:nvSpPr>
        <p:spPr>
          <a:xfrm>
            <a:off x="2331167" y="6294610"/>
            <a:ext cx="6347437" cy="172884"/>
          </a:xfrm>
          <a:prstGeom prst="parallelogram">
            <a:avLst>
              <a:gd name="adj" fmla="val 15750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8E3C63C2-94A9-16AA-EB3F-B9EC82CC5CF0}"/>
              </a:ext>
            </a:extLst>
          </p:cNvPr>
          <p:cNvSpPr/>
          <p:nvPr/>
        </p:nvSpPr>
        <p:spPr>
          <a:xfrm>
            <a:off x="1213251" y="3231089"/>
            <a:ext cx="953900" cy="836176"/>
          </a:xfrm>
          <a:prstGeom prst="ellips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BAD</a:t>
            </a:r>
            <a:endParaRPr lang="ko-KR" altLang="en-US" b="1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590B039A-F031-7BBD-2445-94526A90B5A2}"/>
              </a:ext>
            </a:extLst>
          </p:cNvPr>
          <p:cNvSpPr/>
          <p:nvPr/>
        </p:nvSpPr>
        <p:spPr>
          <a:xfrm>
            <a:off x="1722089" y="5496811"/>
            <a:ext cx="1269685" cy="83617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GOOD</a:t>
            </a:r>
            <a:endParaRPr lang="ko-KR" altLang="en-US" b="1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F230FD5-A453-B5F7-B0FB-79D90957C9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4B3E9-A460-4EAD-8652-82AAB6AF3C3B}" type="slidenum">
              <a:rPr lang="ko-KR" altLang="en-US" smtClean="0"/>
              <a:t>27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A2C1BF5-64D0-41D1-9763-5EF943A91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RENEWAL CONCEPT</a:t>
            </a:r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502554-0833-4B20-F531-3BF1FCADCC28}"/>
              </a:ext>
            </a:extLst>
          </p:cNvPr>
          <p:cNvSpPr txBox="1"/>
          <p:nvPr/>
        </p:nvSpPr>
        <p:spPr>
          <a:xfrm>
            <a:off x="1337345" y="805344"/>
            <a:ext cx="19704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rgbClr val="FF0000"/>
                </a:solidFill>
              </a:rPr>
              <a:t>타사 웹사이트 단점</a:t>
            </a:r>
          </a:p>
        </p:txBody>
      </p:sp>
      <p:sp>
        <p:nvSpPr>
          <p:cNvPr id="6" name="말풍선: 타원형 5">
            <a:extLst>
              <a:ext uri="{FF2B5EF4-FFF2-40B4-BE49-F238E27FC236}">
                <a16:creationId xmlns:a16="http://schemas.microsoft.com/office/drawing/2014/main" id="{9D58B2CC-37A1-C416-3980-1518C2830435}"/>
              </a:ext>
            </a:extLst>
          </p:cNvPr>
          <p:cNvSpPr/>
          <p:nvPr/>
        </p:nvSpPr>
        <p:spPr>
          <a:xfrm>
            <a:off x="223135" y="1340686"/>
            <a:ext cx="1266825" cy="832709"/>
          </a:xfrm>
          <a:prstGeom prst="wedgeEllipseCallout">
            <a:avLst>
              <a:gd name="adj1" fmla="val -18577"/>
              <a:gd name="adj2" fmla="val 68219"/>
            </a:avLst>
          </a:prstGeom>
          <a:solidFill>
            <a:schemeClr val="bg1"/>
          </a:solidFill>
          <a:ln w="762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400" b="1" dirty="0">
                <a:solidFill>
                  <a:srgbClr val="002060"/>
                </a:solidFill>
              </a:rPr>
              <a:t>!</a:t>
            </a:r>
            <a:endParaRPr lang="ko-KR" altLang="en-US" sz="5400" b="1" dirty="0">
              <a:solidFill>
                <a:srgbClr val="002060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87CCDEE-E52B-67BA-BA84-9F5ACF013F0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7473" y="1849640"/>
            <a:ext cx="5742702" cy="2612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2167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F230FD5-A453-B5F7-B0FB-79D90957C9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4B3E9-A460-4EAD-8652-82AAB6AF3C3B}" type="slidenum">
              <a:rPr lang="ko-KR" altLang="en-US" smtClean="0"/>
              <a:t>28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A2C1BF5-64D0-41D1-9763-5EF943A91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RENEWAL CONCEPT</a:t>
            </a:r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502554-0833-4B20-F531-3BF1FCADCC28}"/>
              </a:ext>
            </a:extLst>
          </p:cNvPr>
          <p:cNvSpPr txBox="1"/>
          <p:nvPr/>
        </p:nvSpPr>
        <p:spPr>
          <a:xfrm>
            <a:off x="1337345" y="805344"/>
            <a:ext cx="12593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rgbClr val="FF0000"/>
                </a:solidFill>
              </a:rPr>
              <a:t>SWOT </a:t>
            </a:r>
            <a:r>
              <a:rPr lang="ko-KR" altLang="en-US" sz="1600" b="1" dirty="0">
                <a:solidFill>
                  <a:srgbClr val="FF0000"/>
                </a:solidFill>
              </a:rPr>
              <a:t>분석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031C29D-D8CA-9DB6-9860-274AFB42969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15" b="12011"/>
          <a:stretch/>
        </p:blipFill>
        <p:spPr>
          <a:xfrm>
            <a:off x="0" y="1806106"/>
            <a:ext cx="2873982" cy="5051894"/>
          </a:xfrm>
          <a:prstGeom prst="rect">
            <a:avLst/>
          </a:prstGeom>
        </p:spPr>
      </p:pic>
      <p:sp>
        <p:nvSpPr>
          <p:cNvPr id="6" name="말풍선: 타원형 5">
            <a:extLst>
              <a:ext uri="{FF2B5EF4-FFF2-40B4-BE49-F238E27FC236}">
                <a16:creationId xmlns:a16="http://schemas.microsoft.com/office/drawing/2014/main" id="{FC77ED2A-6B6D-A986-11F2-7F226E4CFA72}"/>
              </a:ext>
            </a:extLst>
          </p:cNvPr>
          <p:cNvSpPr/>
          <p:nvPr/>
        </p:nvSpPr>
        <p:spPr>
          <a:xfrm>
            <a:off x="223135" y="1340686"/>
            <a:ext cx="1266825" cy="832709"/>
          </a:xfrm>
          <a:prstGeom prst="wedgeEllipseCallout">
            <a:avLst>
              <a:gd name="adj1" fmla="val -18577"/>
              <a:gd name="adj2" fmla="val 68219"/>
            </a:avLst>
          </a:prstGeom>
          <a:solidFill>
            <a:schemeClr val="bg1"/>
          </a:solidFill>
          <a:ln w="762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400" b="1" dirty="0">
                <a:solidFill>
                  <a:srgbClr val="002060"/>
                </a:solidFill>
              </a:rPr>
              <a:t>!</a:t>
            </a:r>
            <a:endParaRPr lang="ko-KR" altLang="en-US" sz="5400" b="1" dirty="0">
              <a:solidFill>
                <a:srgbClr val="002060"/>
              </a:solidFill>
            </a:endParaRPr>
          </a:p>
        </p:txBody>
      </p:sp>
      <p:sp>
        <p:nvSpPr>
          <p:cNvPr id="7" name="Google Shape;202;p18">
            <a:extLst>
              <a:ext uri="{FF2B5EF4-FFF2-40B4-BE49-F238E27FC236}">
                <a16:creationId xmlns:a16="http://schemas.microsoft.com/office/drawing/2014/main" id="{8E9351B3-92B3-F191-7DC2-3AA947065655}"/>
              </a:ext>
            </a:extLst>
          </p:cNvPr>
          <p:cNvSpPr/>
          <p:nvPr/>
        </p:nvSpPr>
        <p:spPr>
          <a:xfrm>
            <a:off x="4653827" y="2019100"/>
            <a:ext cx="3499573" cy="3472770"/>
          </a:xfrm>
          <a:custGeom>
            <a:avLst/>
            <a:gdLst/>
            <a:ahLst/>
            <a:cxnLst/>
            <a:rect l="l" t="t" r="r" b="b"/>
            <a:pathLst>
              <a:path w="142971" h="141876" extrusionOk="0">
                <a:moveTo>
                  <a:pt x="71487" y="1"/>
                </a:moveTo>
                <a:cubicBezTo>
                  <a:pt x="70054" y="1"/>
                  <a:pt x="68622" y="549"/>
                  <a:pt x="67532" y="1644"/>
                </a:cubicBezTo>
                <a:lnTo>
                  <a:pt x="2191" y="66973"/>
                </a:lnTo>
                <a:cubicBezTo>
                  <a:pt x="0" y="69164"/>
                  <a:pt x="0" y="72712"/>
                  <a:pt x="2191" y="74903"/>
                </a:cubicBezTo>
                <a:lnTo>
                  <a:pt x="67532" y="140232"/>
                </a:lnTo>
                <a:cubicBezTo>
                  <a:pt x="68622" y="141328"/>
                  <a:pt x="70054" y="141876"/>
                  <a:pt x="71487" y="141876"/>
                </a:cubicBezTo>
                <a:cubicBezTo>
                  <a:pt x="72920" y="141876"/>
                  <a:pt x="74355" y="141328"/>
                  <a:pt x="75450" y="140232"/>
                </a:cubicBezTo>
                <a:lnTo>
                  <a:pt x="140780" y="74903"/>
                </a:lnTo>
                <a:cubicBezTo>
                  <a:pt x="142970" y="72712"/>
                  <a:pt x="142970" y="69164"/>
                  <a:pt x="140780" y="66973"/>
                </a:cubicBezTo>
                <a:lnTo>
                  <a:pt x="75450" y="1644"/>
                </a:lnTo>
                <a:cubicBezTo>
                  <a:pt x="74355" y="549"/>
                  <a:pt x="72920" y="1"/>
                  <a:pt x="71487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" name="Google Shape;203;p18">
            <a:extLst>
              <a:ext uri="{FF2B5EF4-FFF2-40B4-BE49-F238E27FC236}">
                <a16:creationId xmlns:a16="http://schemas.microsoft.com/office/drawing/2014/main" id="{B90C7DC4-D624-1384-0B85-37C12FBEB074}"/>
              </a:ext>
            </a:extLst>
          </p:cNvPr>
          <p:cNvGrpSpPr/>
          <p:nvPr/>
        </p:nvGrpSpPr>
        <p:grpSpPr>
          <a:xfrm>
            <a:off x="4088029" y="2747351"/>
            <a:ext cx="2149762" cy="2120736"/>
            <a:chOff x="2900500" y="2083405"/>
            <a:chExt cx="1597083" cy="1575519"/>
          </a:xfrm>
        </p:grpSpPr>
        <p:sp>
          <p:nvSpPr>
            <p:cNvPr id="9" name="Google Shape;204;p18">
              <a:extLst>
                <a:ext uri="{FF2B5EF4-FFF2-40B4-BE49-F238E27FC236}">
                  <a16:creationId xmlns:a16="http://schemas.microsoft.com/office/drawing/2014/main" id="{55D4EB85-06DE-B83F-5246-EB2CCD5C43FC}"/>
                </a:ext>
              </a:extLst>
            </p:cNvPr>
            <p:cNvSpPr/>
            <p:nvPr/>
          </p:nvSpPr>
          <p:spPr>
            <a:xfrm>
              <a:off x="2900500" y="2083405"/>
              <a:ext cx="1597083" cy="1575519"/>
            </a:xfrm>
            <a:custGeom>
              <a:avLst/>
              <a:gdLst/>
              <a:ahLst/>
              <a:cxnLst/>
              <a:rect l="l" t="t" r="r" b="b"/>
              <a:pathLst>
                <a:path w="65247" h="64366" extrusionOk="0">
                  <a:moveTo>
                    <a:pt x="32623" y="0"/>
                  </a:moveTo>
                  <a:cubicBezTo>
                    <a:pt x="31468" y="0"/>
                    <a:pt x="30313" y="441"/>
                    <a:pt x="29432" y="1322"/>
                  </a:cubicBezTo>
                  <a:lnTo>
                    <a:pt x="1762" y="28992"/>
                  </a:lnTo>
                  <a:cubicBezTo>
                    <a:pt x="0" y="30754"/>
                    <a:pt x="0" y="33611"/>
                    <a:pt x="1762" y="35374"/>
                  </a:cubicBezTo>
                  <a:lnTo>
                    <a:pt x="29432" y="63044"/>
                  </a:lnTo>
                  <a:cubicBezTo>
                    <a:pt x="30313" y="63925"/>
                    <a:pt x="31468" y="64365"/>
                    <a:pt x="32623" y="64365"/>
                  </a:cubicBezTo>
                  <a:cubicBezTo>
                    <a:pt x="33778" y="64365"/>
                    <a:pt x="34933" y="63925"/>
                    <a:pt x="35814" y="63044"/>
                  </a:cubicBezTo>
                  <a:lnTo>
                    <a:pt x="63484" y="35374"/>
                  </a:lnTo>
                  <a:cubicBezTo>
                    <a:pt x="65246" y="33611"/>
                    <a:pt x="65246" y="30754"/>
                    <a:pt x="63484" y="28992"/>
                  </a:cubicBezTo>
                  <a:lnTo>
                    <a:pt x="35814" y="1322"/>
                  </a:lnTo>
                  <a:cubicBezTo>
                    <a:pt x="34933" y="441"/>
                    <a:pt x="33778" y="0"/>
                    <a:pt x="32623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" name="Google Shape;205;p18">
              <a:extLst>
                <a:ext uri="{FF2B5EF4-FFF2-40B4-BE49-F238E27FC236}">
                  <a16:creationId xmlns:a16="http://schemas.microsoft.com/office/drawing/2014/main" id="{A3F29DDE-49B1-B7C1-C0CD-A73FA8567116}"/>
                </a:ext>
              </a:extLst>
            </p:cNvPr>
            <p:cNvSpPr/>
            <p:nvPr/>
          </p:nvSpPr>
          <p:spPr>
            <a:xfrm>
              <a:off x="2975674" y="2147808"/>
              <a:ext cx="1446718" cy="1446694"/>
            </a:xfrm>
            <a:custGeom>
              <a:avLst/>
              <a:gdLst/>
              <a:ahLst/>
              <a:cxnLst/>
              <a:rect l="l" t="t" r="r" b="b"/>
              <a:pathLst>
                <a:path w="59104" h="59103" extrusionOk="0">
                  <a:moveTo>
                    <a:pt x="29552" y="0"/>
                  </a:moveTo>
                  <a:cubicBezTo>
                    <a:pt x="29052" y="0"/>
                    <a:pt x="28576" y="203"/>
                    <a:pt x="28231" y="548"/>
                  </a:cubicBezTo>
                  <a:lnTo>
                    <a:pt x="549" y="28230"/>
                  </a:lnTo>
                  <a:cubicBezTo>
                    <a:pt x="203" y="28575"/>
                    <a:pt x="1" y="29052"/>
                    <a:pt x="1" y="29552"/>
                  </a:cubicBezTo>
                  <a:cubicBezTo>
                    <a:pt x="1" y="30052"/>
                    <a:pt x="203" y="30528"/>
                    <a:pt x="560" y="30873"/>
                  </a:cubicBezTo>
                  <a:lnTo>
                    <a:pt x="28231" y="58555"/>
                  </a:lnTo>
                  <a:cubicBezTo>
                    <a:pt x="28576" y="58901"/>
                    <a:pt x="29052" y="59103"/>
                    <a:pt x="29552" y="59103"/>
                  </a:cubicBezTo>
                  <a:cubicBezTo>
                    <a:pt x="30052" y="59103"/>
                    <a:pt x="30529" y="58901"/>
                    <a:pt x="30874" y="58555"/>
                  </a:cubicBezTo>
                  <a:lnTo>
                    <a:pt x="58556" y="30873"/>
                  </a:lnTo>
                  <a:cubicBezTo>
                    <a:pt x="58901" y="30528"/>
                    <a:pt x="59104" y="30052"/>
                    <a:pt x="59104" y="29552"/>
                  </a:cubicBezTo>
                  <a:cubicBezTo>
                    <a:pt x="59104" y="29052"/>
                    <a:pt x="58901" y="28575"/>
                    <a:pt x="58556" y="28230"/>
                  </a:cubicBezTo>
                  <a:lnTo>
                    <a:pt x="30874" y="548"/>
                  </a:lnTo>
                  <a:cubicBezTo>
                    <a:pt x="30529" y="203"/>
                    <a:pt x="30052" y="0"/>
                    <a:pt x="29552" y="0"/>
                  </a:cubicBez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206;p18">
              <a:extLst>
                <a:ext uri="{FF2B5EF4-FFF2-40B4-BE49-F238E27FC236}">
                  <a16:creationId xmlns:a16="http://schemas.microsoft.com/office/drawing/2014/main" id="{75E13CF1-A3E2-1BD5-C690-09BA9DACA413}"/>
                </a:ext>
              </a:extLst>
            </p:cNvPr>
            <p:cNvSpPr/>
            <p:nvPr/>
          </p:nvSpPr>
          <p:spPr>
            <a:xfrm>
              <a:off x="3013272" y="2185406"/>
              <a:ext cx="538603" cy="538603"/>
            </a:xfrm>
            <a:custGeom>
              <a:avLst/>
              <a:gdLst/>
              <a:ahLst/>
              <a:cxnLst/>
              <a:rect l="l" t="t" r="r" b="b"/>
              <a:pathLst>
                <a:path w="22004" h="22004" extrusionOk="0">
                  <a:moveTo>
                    <a:pt x="11002" y="0"/>
                  </a:moveTo>
                  <a:cubicBezTo>
                    <a:pt x="4930" y="0"/>
                    <a:pt x="1" y="4930"/>
                    <a:pt x="1" y="11002"/>
                  </a:cubicBezTo>
                  <a:cubicBezTo>
                    <a:pt x="1" y="17074"/>
                    <a:pt x="4930" y="22003"/>
                    <a:pt x="11002" y="22003"/>
                  </a:cubicBezTo>
                  <a:cubicBezTo>
                    <a:pt x="17074" y="22003"/>
                    <a:pt x="22004" y="17074"/>
                    <a:pt x="22004" y="11002"/>
                  </a:cubicBezTo>
                  <a:cubicBezTo>
                    <a:pt x="22004" y="4930"/>
                    <a:pt x="17074" y="0"/>
                    <a:pt x="11002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07;p18">
              <a:extLst>
                <a:ext uri="{FF2B5EF4-FFF2-40B4-BE49-F238E27FC236}">
                  <a16:creationId xmlns:a16="http://schemas.microsoft.com/office/drawing/2014/main" id="{40BCB272-5CA2-9766-0E30-B08E4A69C7B0}"/>
                </a:ext>
              </a:extLst>
            </p:cNvPr>
            <p:cNvSpPr/>
            <p:nvPr/>
          </p:nvSpPr>
          <p:spPr>
            <a:xfrm>
              <a:off x="3065730" y="2237864"/>
              <a:ext cx="433986" cy="433668"/>
            </a:xfrm>
            <a:custGeom>
              <a:avLst/>
              <a:gdLst/>
              <a:ahLst/>
              <a:cxnLst/>
              <a:rect l="l" t="t" r="r" b="b"/>
              <a:pathLst>
                <a:path w="17730" h="17717" extrusionOk="0">
                  <a:moveTo>
                    <a:pt x="8859" y="1"/>
                  </a:moveTo>
                  <a:cubicBezTo>
                    <a:pt x="3966" y="1"/>
                    <a:pt x="1" y="3965"/>
                    <a:pt x="1" y="8859"/>
                  </a:cubicBezTo>
                  <a:cubicBezTo>
                    <a:pt x="1" y="13752"/>
                    <a:pt x="3966" y="17717"/>
                    <a:pt x="8859" y="17717"/>
                  </a:cubicBezTo>
                  <a:cubicBezTo>
                    <a:pt x="13753" y="17717"/>
                    <a:pt x="17729" y="13752"/>
                    <a:pt x="17729" y="8859"/>
                  </a:cubicBezTo>
                  <a:cubicBezTo>
                    <a:pt x="17729" y="3965"/>
                    <a:pt x="13753" y="1"/>
                    <a:pt x="8859" y="1"/>
                  </a:cubicBez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 dirty="0">
                  <a:solidFill>
                    <a:srgbClr val="FFFFFF"/>
                  </a:solidFill>
                  <a:latin typeface="+mj-lt"/>
                  <a:ea typeface="Fira Sans Extra Condensed Medium"/>
                  <a:cs typeface="Fira Sans Extra Condensed Medium"/>
                  <a:sym typeface="Fira Sans Extra Condensed Medium"/>
                </a:rPr>
                <a:t>01</a:t>
              </a:r>
              <a:endParaRPr sz="1400" b="1" dirty="0">
                <a:solidFill>
                  <a:srgbClr val="FFFFFF"/>
                </a:solidFill>
                <a:latin typeface="+mj-lt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13" name="Google Shape;213;p18">
            <a:extLst>
              <a:ext uri="{FF2B5EF4-FFF2-40B4-BE49-F238E27FC236}">
                <a16:creationId xmlns:a16="http://schemas.microsoft.com/office/drawing/2014/main" id="{3DEA31E4-2FDD-2E1F-6EE4-4A27E904C3B0}"/>
              </a:ext>
            </a:extLst>
          </p:cNvPr>
          <p:cNvGrpSpPr/>
          <p:nvPr/>
        </p:nvGrpSpPr>
        <p:grpSpPr>
          <a:xfrm>
            <a:off x="5301962" y="1588352"/>
            <a:ext cx="2150158" cy="2121032"/>
            <a:chOff x="3773964" y="1206808"/>
            <a:chExt cx="1597377" cy="1575739"/>
          </a:xfrm>
        </p:grpSpPr>
        <p:sp>
          <p:nvSpPr>
            <p:cNvPr id="14" name="Google Shape;214;p18">
              <a:extLst>
                <a:ext uri="{FF2B5EF4-FFF2-40B4-BE49-F238E27FC236}">
                  <a16:creationId xmlns:a16="http://schemas.microsoft.com/office/drawing/2014/main" id="{C67C604B-EEB1-2CBD-7ED3-45553CE1DBCE}"/>
                </a:ext>
              </a:extLst>
            </p:cNvPr>
            <p:cNvSpPr/>
            <p:nvPr/>
          </p:nvSpPr>
          <p:spPr>
            <a:xfrm>
              <a:off x="3773964" y="1206808"/>
              <a:ext cx="1597377" cy="1575739"/>
            </a:xfrm>
            <a:custGeom>
              <a:avLst/>
              <a:gdLst/>
              <a:ahLst/>
              <a:cxnLst/>
              <a:rect l="l" t="t" r="r" b="b"/>
              <a:pathLst>
                <a:path w="65259" h="64375" extrusionOk="0">
                  <a:moveTo>
                    <a:pt x="32623" y="0"/>
                  </a:moveTo>
                  <a:cubicBezTo>
                    <a:pt x="31468" y="0"/>
                    <a:pt x="30313" y="444"/>
                    <a:pt x="29432" y="1331"/>
                  </a:cubicBezTo>
                  <a:lnTo>
                    <a:pt x="1762" y="29001"/>
                  </a:lnTo>
                  <a:cubicBezTo>
                    <a:pt x="0" y="30763"/>
                    <a:pt x="0" y="33620"/>
                    <a:pt x="1762" y="35383"/>
                  </a:cubicBezTo>
                  <a:lnTo>
                    <a:pt x="29432" y="63053"/>
                  </a:lnTo>
                  <a:cubicBezTo>
                    <a:pt x="30313" y="63934"/>
                    <a:pt x="31468" y="64374"/>
                    <a:pt x="32623" y="64374"/>
                  </a:cubicBezTo>
                  <a:cubicBezTo>
                    <a:pt x="33778" y="64374"/>
                    <a:pt x="34933" y="63934"/>
                    <a:pt x="35814" y="63053"/>
                  </a:cubicBezTo>
                  <a:lnTo>
                    <a:pt x="63484" y="35383"/>
                  </a:lnTo>
                  <a:cubicBezTo>
                    <a:pt x="65258" y="33620"/>
                    <a:pt x="65258" y="30763"/>
                    <a:pt x="63484" y="29001"/>
                  </a:cubicBezTo>
                  <a:lnTo>
                    <a:pt x="35814" y="1331"/>
                  </a:lnTo>
                  <a:cubicBezTo>
                    <a:pt x="34933" y="444"/>
                    <a:pt x="33778" y="0"/>
                    <a:pt x="32623" y="0"/>
                  </a:cubicBezTo>
                  <a:close/>
                </a:path>
              </a:pathLst>
            </a:custGeom>
            <a:solidFill>
              <a:srgbClr val="C628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215;p18">
              <a:extLst>
                <a:ext uri="{FF2B5EF4-FFF2-40B4-BE49-F238E27FC236}">
                  <a16:creationId xmlns:a16="http://schemas.microsoft.com/office/drawing/2014/main" id="{B00FFC30-134D-E0F0-D37F-C0A483AE30D1}"/>
                </a:ext>
              </a:extLst>
            </p:cNvPr>
            <p:cNvSpPr/>
            <p:nvPr/>
          </p:nvSpPr>
          <p:spPr>
            <a:xfrm>
              <a:off x="3849137" y="1271431"/>
              <a:ext cx="1446718" cy="1446694"/>
            </a:xfrm>
            <a:custGeom>
              <a:avLst/>
              <a:gdLst/>
              <a:ahLst/>
              <a:cxnLst/>
              <a:rect l="l" t="t" r="r" b="b"/>
              <a:pathLst>
                <a:path w="59104" h="59103" extrusionOk="0">
                  <a:moveTo>
                    <a:pt x="29552" y="0"/>
                  </a:moveTo>
                  <a:cubicBezTo>
                    <a:pt x="29052" y="0"/>
                    <a:pt x="28588" y="203"/>
                    <a:pt x="28231" y="548"/>
                  </a:cubicBezTo>
                  <a:lnTo>
                    <a:pt x="561" y="28230"/>
                  </a:lnTo>
                  <a:cubicBezTo>
                    <a:pt x="203" y="28575"/>
                    <a:pt x="1" y="29052"/>
                    <a:pt x="1" y="29552"/>
                  </a:cubicBezTo>
                  <a:cubicBezTo>
                    <a:pt x="1" y="30052"/>
                    <a:pt x="203" y="30528"/>
                    <a:pt x="561" y="30873"/>
                  </a:cubicBezTo>
                  <a:lnTo>
                    <a:pt x="28231" y="58543"/>
                  </a:lnTo>
                  <a:cubicBezTo>
                    <a:pt x="28588" y="58901"/>
                    <a:pt x="29052" y="59103"/>
                    <a:pt x="29552" y="59103"/>
                  </a:cubicBezTo>
                  <a:cubicBezTo>
                    <a:pt x="30052" y="59103"/>
                    <a:pt x="30529" y="58901"/>
                    <a:pt x="30886" y="58543"/>
                  </a:cubicBezTo>
                  <a:lnTo>
                    <a:pt x="58556" y="30873"/>
                  </a:lnTo>
                  <a:cubicBezTo>
                    <a:pt x="58901" y="30528"/>
                    <a:pt x="59104" y="30052"/>
                    <a:pt x="59104" y="29552"/>
                  </a:cubicBezTo>
                  <a:cubicBezTo>
                    <a:pt x="59104" y="29052"/>
                    <a:pt x="58901" y="28575"/>
                    <a:pt x="58556" y="28230"/>
                  </a:cubicBezTo>
                  <a:lnTo>
                    <a:pt x="30886" y="548"/>
                  </a:lnTo>
                  <a:cubicBezTo>
                    <a:pt x="30529" y="203"/>
                    <a:pt x="30052" y="0"/>
                    <a:pt x="29552" y="0"/>
                  </a:cubicBezTo>
                  <a:close/>
                </a:path>
              </a:pathLst>
            </a:custGeom>
            <a:solidFill>
              <a:srgbClr val="EC3A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16;p18">
              <a:extLst>
                <a:ext uri="{FF2B5EF4-FFF2-40B4-BE49-F238E27FC236}">
                  <a16:creationId xmlns:a16="http://schemas.microsoft.com/office/drawing/2014/main" id="{0C9A21D7-7E5E-9064-4F2D-ABA495B077DF}"/>
                </a:ext>
              </a:extLst>
            </p:cNvPr>
            <p:cNvSpPr/>
            <p:nvPr/>
          </p:nvSpPr>
          <p:spPr>
            <a:xfrm>
              <a:off x="4734570" y="1297378"/>
              <a:ext cx="538285" cy="538578"/>
            </a:xfrm>
            <a:custGeom>
              <a:avLst/>
              <a:gdLst/>
              <a:ahLst/>
              <a:cxnLst/>
              <a:rect l="l" t="t" r="r" b="b"/>
              <a:pathLst>
                <a:path w="21991" h="22003" extrusionOk="0">
                  <a:moveTo>
                    <a:pt x="10990" y="0"/>
                  </a:moveTo>
                  <a:cubicBezTo>
                    <a:pt x="4917" y="0"/>
                    <a:pt x="0" y="4929"/>
                    <a:pt x="0" y="11001"/>
                  </a:cubicBezTo>
                  <a:cubicBezTo>
                    <a:pt x="0" y="17074"/>
                    <a:pt x="4917" y="22003"/>
                    <a:pt x="10990" y="22003"/>
                  </a:cubicBezTo>
                  <a:cubicBezTo>
                    <a:pt x="17074" y="22003"/>
                    <a:pt x="21991" y="17074"/>
                    <a:pt x="21991" y="11001"/>
                  </a:cubicBezTo>
                  <a:cubicBezTo>
                    <a:pt x="21991" y="4929"/>
                    <a:pt x="17074" y="0"/>
                    <a:pt x="10990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17;p18">
              <a:extLst>
                <a:ext uri="{FF2B5EF4-FFF2-40B4-BE49-F238E27FC236}">
                  <a16:creationId xmlns:a16="http://schemas.microsoft.com/office/drawing/2014/main" id="{38EE5431-2892-8D78-D34E-65A3E60BEFED}"/>
                </a:ext>
              </a:extLst>
            </p:cNvPr>
            <p:cNvSpPr/>
            <p:nvPr/>
          </p:nvSpPr>
          <p:spPr>
            <a:xfrm>
              <a:off x="4786734" y="1349542"/>
              <a:ext cx="433962" cy="433962"/>
            </a:xfrm>
            <a:custGeom>
              <a:avLst/>
              <a:gdLst/>
              <a:ahLst/>
              <a:cxnLst/>
              <a:rect l="l" t="t" r="r" b="b"/>
              <a:pathLst>
                <a:path w="17729" h="17729" extrusionOk="0">
                  <a:moveTo>
                    <a:pt x="8859" y="0"/>
                  </a:moveTo>
                  <a:cubicBezTo>
                    <a:pt x="3965" y="0"/>
                    <a:pt x="0" y="3977"/>
                    <a:pt x="0" y="8870"/>
                  </a:cubicBezTo>
                  <a:cubicBezTo>
                    <a:pt x="0" y="13764"/>
                    <a:pt x="3965" y="17729"/>
                    <a:pt x="8859" y="17729"/>
                  </a:cubicBezTo>
                  <a:cubicBezTo>
                    <a:pt x="13752" y="17729"/>
                    <a:pt x="17729" y="13764"/>
                    <a:pt x="17729" y="8870"/>
                  </a:cubicBezTo>
                  <a:cubicBezTo>
                    <a:pt x="17729" y="3977"/>
                    <a:pt x="13752" y="0"/>
                    <a:pt x="8859" y="0"/>
                  </a:cubicBezTo>
                  <a:close/>
                </a:path>
              </a:pathLst>
            </a:custGeom>
            <a:solidFill>
              <a:srgbClr val="EC3A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2000" b="1" dirty="0">
                  <a:solidFill>
                    <a:srgbClr val="FFFFFF"/>
                  </a:solidFill>
                  <a:latin typeface="+mj-ea"/>
                  <a:ea typeface="+mj-ea"/>
                  <a:cs typeface="Fira Sans Extra Condensed Medium"/>
                  <a:sym typeface="Fira Sans Extra Condensed Medium"/>
                </a:rPr>
                <a:t>02</a:t>
              </a:r>
              <a:endParaRPr sz="1400" b="1" dirty="0">
                <a:latin typeface="+mj-ea"/>
                <a:ea typeface="+mj-ea"/>
              </a:endParaRPr>
            </a:p>
          </p:txBody>
        </p:sp>
      </p:grpSp>
      <p:grpSp>
        <p:nvGrpSpPr>
          <p:cNvPr id="18" name="Google Shape;227;p18">
            <a:extLst>
              <a:ext uri="{FF2B5EF4-FFF2-40B4-BE49-F238E27FC236}">
                <a16:creationId xmlns:a16="http://schemas.microsoft.com/office/drawing/2014/main" id="{70C9A5BD-5E08-199D-15DB-3032077CE1AE}"/>
              </a:ext>
            </a:extLst>
          </p:cNvPr>
          <p:cNvGrpSpPr/>
          <p:nvPr/>
        </p:nvGrpSpPr>
        <p:grpSpPr>
          <a:xfrm>
            <a:off x="5295810" y="3922674"/>
            <a:ext cx="2150158" cy="2121032"/>
            <a:chOff x="3773964" y="2956868"/>
            <a:chExt cx="1597377" cy="1575739"/>
          </a:xfrm>
          <a:solidFill>
            <a:srgbClr val="EC3A3B"/>
          </a:solidFill>
        </p:grpSpPr>
        <p:sp>
          <p:nvSpPr>
            <p:cNvPr id="19" name="Google Shape;228;p18">
              <a:extLst>
                <a:ext uri="{FF2B5EF4-FFF2-40B4-BE49-F238E27FC236}">
                  <a16:creationId xmlns:a16="http://schemas.microsoft.com/office/drawing/2014/main" id="{63372E0B-A9D5-59DB-93AF-B3B0F116B047}"/>
                </a:ext>
              </a:extLst>
            </p:cNvPr>
            <p:cNvSpPr/>
            <p:nvPr/>
          </p:nvSpPr>
          <p:spPr>
            <a:xfrm>
              <a:off x="3773964" y="2956868"/>
              <a:ext cx="1597377" cy="1575739"/>
            </a:xfrm>
            <a:custGeom>
              <a:avLst/>
              <a:gdLst/>
              <a:ahLst/>
              <a:cxnLst/>
              <a:rect l="l" t="t" r="r" b="b"/>
              <a:pathLst>
                <a:path w="65259" h="64375" extrusionOk="0">
                  <a:moveTo>
                    <a:pt x="32623" y="0"/>
                  </a:moveTo>
                  <a:cubicBezTo>
                    <a:pt x="31468" y="0"/>
                    <a:pt x="30313" y="441"/>
                    <a:pt x="29432" y="1322"/>
                  </a:cubicBezTo>
                  <a:lnTo>
                    <a:pt x="1762" y="28992"/>
                  </a:lnTo>
                  <a:cubicBezTo>
                    <a:pt x="0" y="30754"/>
                    <a:pt x="0" y="33611"/>
                    <a:pt x="1762" y="35374"/>
                  </a:cubicBezTo>
                  <a:lnTo>
                    <a:pt x="29432" y="63044"/>
                  </a:lnTo>
                  <a:cubicBezTo>
                    <a:pt x="30313" y="63931"/>
                    <a:pt x="31468" y="64374"/>
                    <a:pt x="32623" y="64374"/>
                  </a:cubicBezTo>
                  <a:cubicBezTo>
                    <a:pt x="33778" y="64374"/>
                    <a:pt x="34933" y="63931"/>
                    <a:pt x="35814" y="63044"/>
                  </a:cubicBezTo>
                  <a:lnTo>
                    <a:pt x="63484" y="35374"/>
                  </a:lnTo>
                  <a:cubicBezTo>
                    <a:pt x="65258" y="33611"/>
                    <a:pt x="65258" y="30754"/>
                    <a:pt x="63484" y="28992"/>
                  </a:cubicBezTo>
                  <a:lnTo>
                    <a:pt x="35814" y="1322"/>
                  </a:lnTo>
                  <a:cubicBezTo>
                    <a:pt x="34933" y="441"/>
                    <a:pt x="33778" y="0"/>
                    <a:pt x="32623" y="0"/>
                  </a:cubicBezTo>
                  <a:close/>
                </a:path>
              </a:pathLst>
            </a:custGeom>
            <a:solidFill>
              <a:srgbClr val="C628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" name="Google Shape;229;p18">
              <a:extLst>
                <a:ext uri="{FF2B5EF4-FFF2-40B4-BE49-F238E27FC236}">
                  <a16:creationId xmlns:a16="http://schemas.microsoft.com/office/drawing/2014/main" id="{C8234D5B-E0A8-3422-0384-16EE8652D175}"/>
                </a:ext>
              </a:extLst>
            </p:cNvPr>
            <p:cNvSpPr/>
            <p:nvPr/>
          </p:nvSpPr>
          <p:spPr>
            <a:xfrm>
              <a:off x="3844780" y="3021271"/>
              <a:ext cx="1455457" cy="1446694"/>
            </a:xfrm>
            <a:custGeom>
              <a:avLst/>
              <a:gdLst/>
              <a:ahLst/>
              <a:cxnLst/>
              <a:rect l="l" t="t" r="r" b="b"/>
              <a:pathLst>
                <a:path w="59461" h="59103" extrusionOk="0">
                  <a:moveTo>
                    <a:pt x="29730" y="0"/>
                  </a:moveTo>
                  <a:cubicBezTo>
                    <a:pt x="29230" y="0"/>
                    <a:pt x="28766" y="203"/>
                    <a:pt x="28409" y="560"/>
                  </a:cubicBezTo>
                  <a:lnTo>
                    <a:pt x="739" y="28230"/>
                  </a:lnTo>
                  <a:cubicBezTo>
                    <a:pt x="0" y="28956"/>
                    <a:pt x="0" y="30147"/>
                    <a:pt x="739" y="30885"/>
                  </a:cubicBezTo>
                  <a:lnTo>
                    <a:pt x="28409" y="58555"/>
                  </a:lnTo>
                  <a:cubicBezTo>
                    <a:pt x="28766" y="58912"/>
                    <a:pt x="29230" y="59103"/>
                    <a:pt x="29730" y="59103"/>
                  </a:cubicBezTo>
                  <a:cubicBezTo>
                    <a:pt x="30230" y="59103"/>
                    <a:pt x="30707" y="58901"/>
                    <a:pt x="31064" y="58555"/>
                  </a:cubicBezTo>
                  <a:lnTo>
                    <a:pt x="58734" y="30885"/>
                  </a:lnTo>
                  <a:cubicBezTo>
                    <a:pt x="59460" y="30147"/>
                    <a:pt x="59460" y="28956"/>
                    <a:pt x="58734" y="28230"/>
                  </a:cubicBezTo>
                  <a:lnTo>
                    <a:pt x="31064" y="560"/>
                  </a:lnTo>
                  <a:cubicBezTo>
                    <a:pt x="30707" y="203"/>
                    <a:pt x="30230" y="0"/>
                    <a:pt x="2973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30;p18">
              <a:extLst>
                <a:ext uri="{FF2B5EF4-FFF2-40B4-BE49-F238E27FC236}">
                  <a16:creationId xmlns:a16="http://schemas.microsoft.com/office/drawing/2014/main" id="{DFE0A2C9-4208-72BC-3CD0-D3318E21A2E0}"/>
                </a:ext>
              </a:extLst>
            </p:cNvPr>
            <p:cNvSpPr/>
            <p:nvPr/>
          </p:nvSpPr>
          <p:spPr>
            <a:xfrm>
              <a:off x="3901031" y="3893853"/>
              <a:ext cx="538309" cy="538603"/>
            </a:xfrm>
            <a:custGeom>
              <a:avLst/>
              <a:gdLst/>
              <a:ahLst/>
              <a:cxnLst/>
              <a:rect l="l" t="t" r="r" b="b"/>
              <a:pathLst>
                <a:path w="21992" h="22004" extrusionOk="0">
                  <a:moveTo>
                    <a:pt x="11002" y="1"/>
                  </a:moveTo>
                  <a:cubicBezTo>
                    <a:pt x="4918" y="1"/>
                    <a:pt x="0" y="4930"/>
                    <a:pt x="0" y="11002"/>
                  </a:cubicBezTo>
                  <a:cubicBezTo>
                    <a:pt x="0" y="17074"/>
                    <a:pt x="4918" y="22003"/>
                    <a:pt x="11002" y="22003"/>
                  </a:cubicBezTo>
                  <a:cubicBezTo>
                    <a:pt x="17074" y="22003"/>
                    <a:pt x="21991" y="17074"/>
                    <a:pt x="21991" y="11002"/>
                  </a:cubicBezTo>
                  <a:cubicBezTo>
                    <a:pt x="21991" y="4930"/>
                    <a:pt x="17074" y="1"/>
                    <a:pt x="11002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31;p18">
              <a:extLst>
                <a:ext uri="{FF2B5EF4-FFF2-40B4-BE49-F238E27FC236}">
                  <a16:creationId xmlns:a16="http://schemas.microsoft.com/office/drawing/2014/main" id="{CB009AF5-625F-1B57-953F-1D1D72C9292E}"/>
                </a:ext>
              </a:extLst>
            </p:cNvPr>
            <p:cNvSpPr/>
            <p:nvPr/>
          </p:nvSpPr>
          <p:spPr>
            <a:xfrm>
              <a:off x="3953195" y="3946310"/>
              <a:ext cx="433962" cy="433986"/>
            </a:xfrm>
            <a:custGeom>
              <a:avLst/>
              <a:gdLst/>
              <a:ahLst/>
              <a:cxnLst/>
              <a:rect l="l" t="t" r="r" b="b"/>
              <a:pathLst>
                <a:path w="17729" h="17730" extrusionOk="0">
                  <a:moveTo>
                    <a:pt x="8871" y="1"/>
                  </a:moveTo>
                  <a:cubicBezTo>
                    <a:pt x="3977" y="1"/>
                    <a:pt x="0" y="3966"/>
                    <a:pt x="0" y="8859"/>
                  </a:cubicBezTo>
                  <a:cubicBezTo>
                    <a:pt x="0" y="13753"/>
                    <a:pt x="3977" y="17729"/>
                    <a:pt x="8871" y="17729"/>
                  </a:cubicBezTo>
                  <a:cubicBezTo>
                    <a:pt x="13764" y="17729"/>
                    <a:pt x="17729" y="13753"/>
                    <a:pt x="17729" y="8859"/>
                  </a:cubicBezTo>
                  <a:cubicBezTo>
                    <a:pt x="17729" y="3966"/>
                    <a:pt x="13764" y="1"/>
                    <a:pt x="887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2000" b="1" dirty="0">
                  <a:solidFill>
                    <a:srgbClr val="FFFFFF"/>
                  </a:solidFill>
                  <a:latin typeface="+mn-ea"/>
                  <a:cs typeface="Fira Sans Extra Condensed Medium"/>
                  <a:sym typeface="Fira Sans Extra Condensed Medium"/>
                </a:rPr>
                <a:t>04</a:t>
              </a:r>
              <a:endParaRPr sz="1400" b="1" dirty="0">
                <a:latin typeface="+mn-ea"/>
              </a:endParaRPr>
            </a:p>
          </p:txBody>
        </p:sp>
      </p:grpSp>
      <p:grpSp>
        <p:nvGrpSpPr>
          <p:cNvPr id="23" name="Google Shape;233;p18">
            <a:extLst>
              <a:ext uri="{FF2B5EF4-FFF2-40B4-BE49-F238E27FC236}">
                <a16:creationId xmlns:a16="http://schemas.microsoft.com/office/drawing/2014/main" id="{79ABCE12-B302-EE80-EDEB-85B4FA1B4A0E}"/>
              </a:ext>
            </a:extLst>
          </p:cNvPr>
          <p:cNvGrpSpPr/>
          <p:nvPr/>
        </p:nvGrpSpPr>
        <p:grpSpPr>
          <a:xfrm>
            <a:off x="6503767" y="2756441"/>
            <a:ext cx="2150158" cy="2120736"/>
            <a:chOff x="4647427" y="2083405"/>
            <a:chExt cx="1597377" cy="1575519"/>
          </a:xfrm>
        </p:grpSpPr>
        <p:sp>
          <p:nvSpPr>
            <p:cNvPr id="24" name="Google Shape;234;p18">
              <a:extLst>
                <a:ext uri="{FF2B5EF4-FFF2-40B4-BE49-F238E27FC236}">
                  <a16:creationId xmlns:a16="http://schemas.microsoft.com/office/drawing/2014/main" id="{872A531A-DFC7-50DF-E02A-49E7F201CBF0}"/>
                </a:ext>
              </a:extLst>
            </p:cNvPr>
            <p:cNvSpPr/>
            <p:nvPr/>
          </p:nvSpPr>
          <p:spPr>
            <a:xfrm>
              <a:off x="4647427" y="2083405"/>
              <a:ext cx="1597377" cy="1575519"/>
            </a:xfrm>
            <a:custGeom>
              <a:avLst/>
              <a:gdLst/>
              <a:ahLst/>
              <a:cxnLst/>
              <a:rect l="l" t="t" r="r" b="b"/>
              <a:pathLst>
                <a:path w="65259" h="64366" extrusionOk="0">
                  <a:moveTo>
                    <a:pt x="32623" y="0"/>
                  </a:moveTo>
                  <a:cubicBezTo>
                    <a:pt x="31468" y="0"/>
                    <a:pt x="30313" y="441"/>
                    <a:pt x="29432" y="1322"/>
                  </a:cubicBezTo>
                  <a:lnTo>
                    <a:pt x="1762" y="28992"/>
                  </a:lnTo>
                  <a:cubicBezTo>
                    <a:pt x="0" y="30754"/>
                    <a:pt x="0" y="33611"/>
                    <a:pt x="1762" y="35374"/>
                  </a:cubicBezTo>
                  <a:lnTo>
                    <a:pt x="29432" y="63044"/>
                  </a:lnTo>
                  <a:cubicBezTo>
                    <a:pt x="30313" y="63925"/>
                    <a:pt x="31468" y="64365"/>
                    <a:pt x="32623" y="64365"/>
                  </a:cubicBezTo>
                  <a:cubicBezTo>
                    <a:pt x="33778" y="64365"/>
                    <a:pt x="34933" y="63925"/>
                    <a:pt x="35814" y="63044"/>
                  </a:cubicBezTo>
                  <a:lnTo>
                    <a:pt x="63496" y="35374"/>
                  </a:lnTo>
                  <a:cubicBezTo>
                    <a:pt x="65258" y="33611"/>
                    <a:pt x="65258" y="30754"/>
                    <a:pt x="63496" y="28992"/>
                  </a:cubicBezTo>
                  <a:lnTo>
                    <a:pt x="35814" y="1322"/>
                  </a:lnTo>
                  <a:cubicBezTo>
                    <a:pt x="34933" y="441"/>
                    <a:pt x="33778" y="0"/>
                    <a:pt x="32623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" name="Google Shape;235;p18">
              <a:extLst>
                <a:ext uri="{FF2B5EF4-FFF2-40B4-BE49-F238E27FC236}">
                  <a16:creationId xmlns:a16="http://schemas.microsoft.com/office/drawing/2014/main" id="{219484A9-9D0C-3628-5805-F780E3071D32}"/>
                </a:ext>
              </a:extLst>
            </p:cNvPr>
            <p:cNvSpPr/>
            <p:nvPr/>
          </p:nvSpPr>
          <p:spPr>
            <a:xfrm>
              <a:off x="4718243" y="2147808"/>
              <a:ext cx="1451075" cy="1446694"/>
            </a:xfrm>
            <a:custGeom>
              <a:avLst/>
              <a:gdLst/>
              <a:ahLst/>
              <a:cxnLst/>
              <a:rect l="l" t="t" r="r" b="b"/>
              <a:pathLst>
                <a:path w="59282" h="59103" extrusionOk="0">
                  <a:moveTo>
                    <a:pt x="29730" y="0"/>
                  </a:moveTo>
                  <a:cubicBezTo>
                    <a:pt x="29230" y="0"/>
                    <a:pt x="28766" y="203"/>
                    <a:pt x="28409" y="548"/>
                  </a:cubicBezTo>
                  <a:lnTo>
                    <a:pt x="739" y="28230"/>
                  </a:lnTo>
                  <a:cubicBezTo>
                    <a:pt x="0" y="28956"/>
                    <a:pt x="0" y="30147"/>
                    <a:pt x="739" y="30873"/>
                  </a:cubicBezTo>
                  <a:lnTo>
                    <a:pt x="28409" y="58555"/>
                  </a:lnTo>
                  <a:cubicBezTo>
                    <a:pt x="28766" y="58901"/>
                    <a:pt x="29230" y="59103"/>
                    <a:pt x="29730" y="59103"/>
                  </a:cubicBezTo>
                  <a:cubicBezTo>
                    <a:pt x="30230" y="59103"/>
                    <a:pt x="30707" y="58901"/>
                    <a:pt x="31064" y="58555"/>
                  </a:cubicBezTo>
                  <a:lnTo>
                    <a:pt x="58734" y="30873"/>
                  </a:lnTo>
                  <a:cubicBezTo>
                    <a:pt x="59091" y="30528"/>
                    <a:pt x="59282" y="30052"/>
                    <a:pt x="59282" y="29552"/>
                  </a:cubicBezTo>
                  <a:cubicBezTo>
                    <a:pt x="59282" y="29052"/>
                    <a:pt x="59091" y="28575"/>
                    <a:pt x="58734" y="28230"/>
                  </a:cubicBezTo>
                  <a:lnTo>
                    <a:pt x="31064" y="548"/>
                  </a:lnTo>
                  <a:cubicBezTo>
                    <a:pt x="30707" y="203"/>
                    <a:pt x="30230" y="0"/>
                    <a:pt x="29730" y="0"/>
                  </a:cubicBez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" name="Google Shape;236;p18">
              <a:extLst>
                <a:ext uri="{FF2B5EF4-FFF2-40B4-BE49-F238E27FC236}">
                  <a16:creationId xmlns:a16="http://schemas.microsoft.com/office/drawing/2014/main" id="{0D10DB3C-2648-8865-A737-642741B5AB9C}"/>
                </a:ext>
              </a:extLst>
            </p:cNvPr>
            <p:cNvSpPr/>
            <p:nvPr/>
          </p:nvSpPr>
          <p:spPr>
            <a:xfrm>
              <a:off x="5594620" y="3016889"/>
              <a:ext cx="538603" cy="538603"/>
            </a:xfrm>
            <a:custGeom>
              <a:avLst/>
              <a:gdLst/>
              <a:ahLst/>
              <a:cxnLst/>
              <a:rect l="l" t="t" r="r" b="b"/>
              <a:pathLst>
                <a:path w="22004" h="22004" extrusionOk="0">
                  <a:moveTo>
                    <a:pt x="11002" y="1"/>
                  </a:moveTo>
                  <a:cubicBezTo>
                    <a:pt x="4930" y="1"/>
                    <a:pt x="0" y="4930"/>
                    <a:pt x="0" y="11002"/>
                  </a:cubicBezTo>
                  <a:cubicBezTo>
                    <a:pt x="0" y="17074"/>
                    <a:pt x="4930" y="22004"/>
                    <a:pt x="11002" y="22004"/>
                  </a:cubicBezTo>
                  <a:cubicBezTo>
                    <a:pt x="17074" y="22004"/>
                    <a:pt x="22003" y="17074"/>
                    <a:pt x="22003" y="11002"/>
                  </a:cubicBezTo>
                  <a:cubicBezTo>
                    <a:pt x="22003" y="4930"/>
                    <a:pt x="17074" y="1"/>
                    <a:pt x="11002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37;p18">
              <a:extLst>
                <a:ext uri="{FF2B5EF4-FFF2-40B4-BE49-F238E27FC236}">
                  <a16:creationId xmlns:a16="http://schemas.microsoft.com/office/drawing/2014/main" id="{3AF25099-E377-6647-7A99-EF3F412E35BF}"/>
                </a:ext>
              </a:extLst>
            </p:cNvPr>
            <p:cNvSpPr/>
            <p:nvPr/>
          </p:nvSpPr>
          <p:spPr>
            <a:xfrm>
              <a:off x="5647077" y="3069346"/>
              <a:ext cx="433692" cy="433692"/>
            </a:xfrm>
            <a:custGeom>
              <a:avLst/>
              <a:gdLst/>
              <a:ahLst/>
              <a:cxnLst/>
              <a:rect l="l" t="t" r="r" b="b"/>
              <a:pathLst>
                <a:path w="17718" h="17718" extrusionOk="0">
                  <a:moveTo>
                    <a:pt x="8859" y="1"/>
                  </a:moveTo>
                  <a:cubicBezTo>
                    <a:pt x="3965" y="1"/>
                    <a:pt x="1" y="3966"/>
                    <a:pt x="1" y="8859"/>
                  </a:cubicBezTo>
                  <a:cubicBezTo>
                    <a:pt x="1" y="13753"/>
                    <a:pt x="3965" y="17717"/>
                    <a:pt x="8859" y="17717"/>
                  </a:cubicBezTo>
                  <a:cubicBezTo>
                    <a:pt x="13752" y="17717"/>
                    <a:pt x="17717" y="13753"/>
                    <a:pt x="17717" y="8859"/>
                  </a:cubicBezTo>
                  <a:cubicBezTo>
                    <a:pt x="17717" y="3966"/>
                    <a:pt x="13752" y="1"/>
                    <a:pt x="8859" y="1"/>
                  </a:cubicBez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2000" b="1" dirty="0">
                  <a:solidFill>
                    <a:srgbClr val="FFFFFF"/>
                  </a:solidFill>
                  <a:latin typeface="+mn-ea"/>
                  <a:cs typeface="Fira Sans Extra Condensed Medium"/>
                  <a:sym typeface="Fira Sans Extra Condensed Medium"/>
                </a:rPr>
                <a:t>03</a:t>
              </a:r>
              <a:endParaRPr sz="2000" b="1" dirty="0">
                <a:latin typeface="+mn-ea"/>
              </a:endParaRPr>
            </a:p>
          </p:txBody>
        </p:sp>
      </p:grpSp>
      <p:grpSp>
        <p:nvGrpSpPr>
          <p:cNvPr id="28" name="Google Shape;248;p18">
            <a:extLst>
              <a:ext uri="{FF2B5EF4-FFF2-40B4-BE49-F238E27FC236}">
                <a16:creationId xmlns:a16="http://schemas.microsoft.com/office/drawing/2014/main" id="{8055EDBE-6EEC-357A-E6D2-3F5B872C2BD4}"/>
              </a:ext>
            </a:extLst>
          </p:cNvPr>
          <p:cNvGrpSpPr/>
          <p:nvPr/>
        </p:nvGrpSpPr>
        <p:grpSpPr>
          <a:xfrm>
            <a:off x="1857142" y="5040895"/>
            <a:ext cx="5341776" cy="1542412"/>
            <a:chOff x="6397675" y="1393213"/>
            <a:chExt cx="2648698" cy="1147344"/>
          </a:xfrm>
        </p:grpSpPr>
        <p:sp>
          <p:nvSpPr>
            <p:cNvPr id="29" name="Google Shape;249;p18">
              <a:extLst>
                <a:ext uri="{FF2B5EF4-FFF2-40B4-BE49-F238E27FC236}">
                  <a16:creationId xmlns:a16="http://schemas.microsoft.com/office/drawing/2014/main" id="{4062A28A-9F5C-2EB1-68BD-231E22B2D251}"/>
                </a:ext>
              </a:extLst>
            </p:cNvPr>
            <p:cNvSpPr txBox="1"/>
            <p:nvPr/>
          </p:nvSpPr>
          <p:spPr>
            <a:xfrm>
              <a:off x="6397675" y="1393213"/>
              <a:ext cx="18846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 b="1" dirty="0">
                  <a:solidFill>
                    <a:srgbClr val="C00000"/>
                  </a:solidFill>
                  <a:latin typeface="+mj-lt"/>
                  <a:ea typeface="Fira Sans Extra Condensed Medium"/>
                  <a:cs typeface="Fira Sans Extra Condensed Medium"/>
                  <a:sym typeface="Fira Sans Extra Condensed Medium"/>
                </a:rPr>
                <a:t>Weaknesses</a:t>
              </a:r>
              <a:endParaRPr sz="1700" b="1" dirty="0">
                <a:solidFill>
                  <a:srgbClr val="C00000"/>
                </a:solidFill>
                <a:latin typeface="+mj-lt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30" name="Google Shape;250;p18">
              <a:extLst>
                <a:ext uri="{FF2B5EF4-FFF2-40B4-BE49-F238E27FC236}">
                  <a16:creationId xmlns:a16="http://schemas.microsoft.com/office/drawing/2014/main" id="{61A675F5-5443-4AFB-056B-B057FFD07F25}"/>
                </a:ext>
              </a:extLst>
            </p:cNvPr>
            <p:cNvSpPr txBox="1"/>
            <p:nvPr/>
          </p:nvSpPr>
          <p:spPr>
            <a:xfrm>
              <a:off x="6439197" y="1775557"/>
              <a:ext cx="2607176" cy="765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600" b="1" dirty="0">
                  <a:solidFill>
                    <a:srgbClr val="434343"/>
                  </a:solidFill>
                  <a:latin typeface="+mn-ea"/>
                  <a:cs typeface="Roboto"/>
                  <a:sym typeface="Roboto"/>
                </a:rPr>
                <a:t>기업의 한 축이라 불릴 수 있는 </a:t>
              </a:r>
              <a:endParaRPr lang="en-US" altLang="ko-KR" sz="1600" b="1" dirty="0">
                <a:solidFill>
                  <a:srgbClr val="434343"/>
                </a:solidFill>
                <a:latin typeface="+mn-ea"/>
                <a:cs typeface="Roboto"/>
                <a:sym typeface="Roboto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600" b="1" dirty="0">
                  <a:solidFill>
                    <a:srgbClr val="434343"/>
                  </a:solidFill>
                  <a:latin typeface="+mn-ea"/>
                  <a:cs typeface="Roboto"/>
                  <a:sym typeface="Roboto"/>
                </a:rPr>
                <a:t>인재채용에 대하여 불편한 지원요소가 </a:t>
              </a:r>
              <a:endParaRPr lang="en-US" altLang="ko-KR" sz="1600" b="1" dirty="0">
                <a:solidFill>
                  <a:srgbClr val="434343"/>
                </a:solidFill>
                <a:latin typeface="+mn-ea"/>
                <a:cs typeface="Roboto"/>
                <a:sym typeface="Roboto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600" b="1" dirty="0">
                  <a:solidFill>
                    <a:srgbClr val="434343"/>
                  </a:solidFill>
                  <a:latin typeface="+mn-ea"/>
                  <a:cs typeface="Roboto"/>
                  <a:sym typeface="Roboto"/>
                </a:rPr>
                <a:t>있어 방문 요소가 저하 될 우려가 있습니다</a:t>
              </a:r>
              <a:endParaRPr sz="1600" b="1" dirty="0">
                <a:solidFill>
                  <a:srgbClr val="434343"/>
                </a:solidFill>
                <a:latin typeface="+mn-ea"/>
                <a:cs typeface="Roboto"/>
                <a:sym typeface="Roboto"/>
              </a:endParaRPr>
            </a:p>
          </p:txBody>
        </p:sp>
      </p:grpSp>
      <p:grpSp>
        <p:nvGrpSpPr>
          <p:cNvPr id="31" name="Google Shape;251;p18">
            <a:extLst>
              <a:ext uri="{FF2B5EF4-FFF2-40B4-BE49-F238E27FC236}">
                <a16:creationId xmlns:a16="http://schemas.microsoft.com/office/drawing/2014/main" id="{66603B9F-F32A-B494-D77B-E9ADB3EE17A0}"/>
              </a:ext>
            </a:extLst>
          </p:cNvPr>
          <p:cNvGrpSpPr/>
          <p:nvPr/>
        </p:nvGrpSpPr>
        <p:grpSpPr>
          <a:xfrm>
            <a:off x="7212552" y="619163"/>
            <a:ext cx="4141248" cy="1501039"/>
            <a:chOff x="862675" y="3003525"/>
            <a:chExt cx="1884600" cy="1111849"/>
          </a:xfrm>
        </p:grpSpPr>
        <p:sp>
          <p:nvSpPr>
            <p:cNvPr id="32" name="Google Shape;252;p18">
              <a:extLst>
                <a:ext uri="{FF2B5EF4-FFF2-40B4-BE49-F238E27FC236}">
                  <a16:creationId xmlns:a16="http://schemas.microsoft.com/office/drawing/2014/main" id="{8D29616F-2ECC-B401-2ECB-60B430755267}"/>
                </a:ext>
              </a:extLst>
            </p:cNvPr>
            <p:cNvSpPr txBox="1"/>
            <p:nvPr/>
          </p:nvSpPr>
          <p:spPr>
            <a:xfrm>
              <a:off x="862675" y="3003525"/>
              <a:ext cx="18846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 b="1" dirty="0">
                  <a:solidFill>
                    <a:srgbClr val="C00000"/>
                  </a:solidFill>
                  <a:latin typeface="+mj-lt"/>
                  <a:ea typeface="Fira Sans Extra Condensed Medium"/>
                  <a:cs typeface="Fira Sans Extra Condensed Medium"/>
                  <a:sym typeface="Fira Sans Extra Condensed Medium"/>
                </a:rPr>
                <a:t>Threats</a:t>
              </a:r>
              <a:endParaRPr sz="2800" b="1" dirty="0">
                <a:solidFill>
                  <a:srgbClr val="C00000"/>
                </a:solidFill>
                <a:latin typeface="+mj-lt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33" name="Google Shape;253;p18">
              <a:extLst>
                <a:ext uri="{FF2B5EF4-FFF2-40B4-BE49-F238E27FC236}">
                  <a16:creationId xmlns:a16="http://schemas.microsoft.com/office/drawing/2014/main" id="{670170B6-6D43-675F-61AB-73FFD064E05B}"/>
                </a:ext>
              </a:extLst>
            </p:cNvPr>
            <p:cNvSpPr txBox="1"/>
            <p:nvPr/>
          </p:nvSpPr>
          <p:spPr>
            <a:xfrm>
              <a:off x="862675" y="3350374"/>
              <a:ext cx="1884600" cy="765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600" b="1" dirty="0">
                  <a:solidFill>
                    <a:srgbClr val="434343"/>
                  </a:solidFill>
                  <a:latin typeface="+mn-ea"/>
                  <a:cs typeface="Roboto"/>
                  <a:sym typeface="Roboto"/>
                </a:rPr>
                <a:t>주식 매매가 중지 되었다는 소식이 있어 </a:t>
              </a:r>
              <a:endParaRPr lang="en-US" altLang="ko-KR" sz="1600" b="1" dirty="0">
                <a:solidFill>
                  <a:srgbClr val="434343"/>
                </a:solidFill>
                <a:latin typeface="+mn-ea"/>
                <a:cs typeface="Roboto"/>
                <a:sym typeface="Roboto"/>
              </a:endParaRPr>
            </a:p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600" b="1" dirty="0">
                  <a:solidFill>
                    <a:srgbClr val="434343"/>
                  </a:solidFill>
                  <a:latin typeface="+mn-ea"/>
                  <a:cs typeface="Roboto"/>
                  <a:sym typeface="Roboto"/>
                </a:rPr>
                <a:t>회사의 불안정성을 느끼고 방문자의 유입이 줄어들 요소가 있습니다</a:t>
              </a:r>
              <a:endParaRPr sz="1600" b="1" dirty="0">
                <a:solidFill>
                  <a:srgbClr val="434343"/>
                </a:solidFill>
                <a:latin typeface="+mn-ea"/>
                <a:cs typeface="Roboto"/>
                <a:sym typeface="Roboto"/>
              </a:endParaRPr>
            </a:p>
          </p:txBody>
        </p:sp>
      </p:grpSp>
      <p:grpSp>
        <p:nvGrpSpPr>
          <p:cNvPr id="34" name="Google Shape;254;p18">
            <a:extLst>
              <a:ext uri="{FF2B5EF4-FFF2-40B4-BE49-F238E27FC236}">
                <a16:creationId xmlns:a16="http://schemas.microsoft.com/office/drawing/2014/main" id="{7DF9D8A2-1427-CCE8-4F1E-260B78AFD869}"/>
              </a:ext>
            </a:extLst>
          </p:cNvPr>
          <p:cNvGrpSpPr/>
          <p:nvPr/>
        </p:nvGrpSpPr>
        <p:grpSpPr>
          <a:xfrm>
            <a:off x="1489960" y="2135282"/>
            <a:ext cx="2666108" cy="1714397"/>
            <a:chOff x="862675" y="1393225"/>
            <a:chExt cx="1884600" cy="1111849"/>
          </a:xfrm>
        </p:grpSpPr>
        <p:sp>
          <p:nvSpPr>
            <p:cNvPr id="35" name="Google Shape;255;p18">
              <a:extLst>
                <a:ext uri="{FF2B5EF4-FFF2-40B4-BE49-F238E27FC236}">
                  <a16:creationId xmlns:a16="http://schemas.microsoft.com/office/drawing/2014/main" id="{38BB32F3-6CA2-1506-D8A0-BED4330481DD}"/>
                </a:ext>
              </a:extLst>
            </p:cNvPr>
            <p:cNvSpPr txBox="1"/>
            <p:nvPr/>
          </p:nvSpPr>
          <p:spPr>
            <a:xfrm>
              <a:off x="862675" y="1740074"/>
              <a:ext cx="1884600" cy="765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600" b="1" dirty="0">
                  <a:solidFill>
                    <a:srgbClr val="434343"/>
                  </a:solidFill>
                  <a:latin typeface="+mn-ea"/>
                  <a:cs typeface="Roboto"/>
                  <a:sym typeface="Roboto"/>
                </a:rPr>
                <a:t>국내 뿐 아니라 국제적기업으로 알려져 있어 많은 </a:t>
              </a:r>
              <a:endParaRPr lang="en-US" altLang="ko-KR" sz="1600" b="1" dirty="0">
                <a:solidFill>
                  <a:srgbClr val="434343"/>
                </a:solidFill>
                <a:latin typeface="+mn-ea"/>
                <a:cs typeface="Roboto"/>
                <a:sym typeface="Roboto"/>
              </a:endParaRPr>
            </a:p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600" b="1" dirty="0">
                  <a:solidFill>
                    <a:srgbClr val="434343"/>
                  </a:solidFill>
                  <a:latin typeface="+mn-ea"/>
                  <a:cs typeface="Roboto"/>
                  <a:sym typeface="Roboto"/>
                </a:rPr>
                <a:t>사람들의 유입이 있습니다</a:t>
              </a:r>
              <a:endParaRPr sz="1600" b="1" dirty="0">
                <a:solidFill>
                  <a:srgbClr val="434343"/>
                </a:solidFill>
                <a:latin typeface="+mn-ea"/>
                <a:cs typeface="Roboto"/>
                <a:sym typeface="Roboto"/>
              </a:endParaRPr>
            </a:p>
          </p:txBody>
        </p:sp>
        <p:sp>
          <p:nvSpPr>
            <p:cNvPr id="36" name="Google Shape;256;p18">
              <a:extLst>
                <a:ext uri="{FF2B5EF4-FFF2-40B4-BE49-F238E27FC236}">
                  <a16:creationId xmlns:a16="http://schemas.microsoft.com/office/drawing/2014/main" id="{1C664018-AABC-8E85-8161-A322F5014244}"/>
                </a:ext>
              </a:extLst>
            </p:cNvPr>
            <p:cNvSpPr txBox="1"/>
            <p:nvPr/>
          </p:nvSpPr>
          <p:spPr>
            <a:xfrm>
              <a:off x="862675" y="1393225"/>
              <a:ext cx="18846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 b="1" dirty="0">
                  <a:solidFill>
                    <a:srgbClr val="002060"/>
                  </a:solidFill>
                  <a:latin typeface="+mj-lt"/>
                  <a:ea typeface="Fira Sans Extra Condensed Medium"/>
                  <a:cs typeface="Fira Sans Extra Condensed Medium"/>
                  <a:sym typeface="Fira Sans Extra Condensed Medium"/>
                </a:rPr>
                <a:t>Strengths</a:t>
              </a:r>
              <a:endParaRPr sz="2800" b="1" dirty="0">
                <a:solidFill>
                  <a:srgbClr val="002060"/>
                </a:solidFill>
                <a:latin typeface="+mj-lt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37" name="Google Shape;257;p18">
            <a:extLst>
              <a:ext uri="{FF2B5EF4-FFF2-40B4-BE49-F238E27FC236}">
                <a16:creationId xmlns:a16="http://schemas.microsoft.com/office/drawing/2014/main" id="{6A479146-8020-D4A7-9930-F35AA128401C}"/>
              </a:ext>
            </a:extLst>
          </p:cNvPr>
          <p:cNvGrpSpPr/>
          <p:nvPr/>
        </p:nvGrpSpPr>
        <p:grpSpPr>
          <a:xfrm>
            <a:off x="8885089" y="3259889"/>
            <a:ext cx="3392730" cy="1774139"/>
            <a:chOff x="6397675" y="3003525"/>
            <a:chExt cx="2075743" cy="1111849"/>
          </a:xfrm>
        </p:grpSpPr>
        <p:sp>
          <p:nvSpPr>
            <p:cNvPr id="38" name="Google Shape;258;p18">
              <a:extLst>
                <a:ext uri="{FF2B5EF4-FFF2-40B4-BE49-F238E27FC236}">
                  <a16:creationId xmlns:a16="http://schemas.microsoft.com/office/drawing/2014/main" id="{B36A15A5-83F4-7B43-8A73-EF17E350F3E3}"/>
                </a:ext>
              </a:extLst>
            </p:cNvPr>
            <p:cNvSpPr txBox="1"/>
            <p:nvPr/>
          </p:nvSpPr>
          <p:spPr>
            <a:xfrm>
              <a:off x="6397675" y="3003525"/>
              <a:ext cx="18846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 b="1" dirty="0">
                  <a:solidFill>
                    <a:srgbClr val="002060"/>
                  </a:solidFill>
                  <a:latin typeface="+mj-lt"/>
                  <a:ea typeface="Fira Sans Extra Condensed Medium"/>
                  <a:cs typeface="Fira Sans Extra Condensed Medium"/>
                  <a:sym typeface="Fira Sans Extra Condensed Medium"/>
                </a:rPr>
                <a:t>Opportunities</a:t>
              </a:r>
              <a:endParaRPr sz="1700" b="1" dirty="0">
                <a:solidFill>
                  <a:srgbClr val="002060"/>
                </a:solidFill>
                <a:latin typeface="+mj-lt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39" name="Google Shape;259;p18">
              <a:extLst>
                <a:ext uri="{FF2B5EF4-FFF2-40B4-BE49-F238E27FC236}">
                  <a16:creationId xmlns:a16="http://schemas.microsoft.com/office/drawing/2014/main" id="{219881D1-6A20-5ACF-DF39-6E2A67DD5517}"/>
                </a:ext>
              </a:extLst>
            </p:cNvPr>
            <p:cNvSpPr txBox="1"/>
            <p:nvPr/>
          </p:nvSpPr>
          <p:spPr>
            <a:xfrm>
              <a:off x="6397675" y="3350374"/>
              <a:ext cx="2075743" cy="765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ko-KR" altLang="en-US" sz="1600" b="1" dirty="0">
                  <a:solidFill>
                    <a:srgbClr val="434343"/>
                  </a:solidFill>
                  <a:latin typeface="+mn-ea"/>
                  <a:cs typeface="Roboto"/>
                  <a:sym typeface="Roboto"/>
                </a:rPr>
                <a:t>세계적으로 전선에 대해 유망한 </a:t>
              </a:r>
              <a:endParaRPr lang="en-US" altLang="ko-KR" sz="1600" b="1" dirty="0">
                <a:solidFill>
                  <a:srgbClr val="434343"/>
                </a:solidFill>
                <a:latin typeface="+mn-ea"/>
                <a:cs typeface="Roboto"/>
                <a:sym typeface="Roboto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ko-KR" altLang="en-US" sz="1600" b="1" dirty="0">
                  <a:solidFill>
                    <a:srgbClr val="434343"/>
                  </a:solidFill>
                  <a:latin typeface="+mn-ea"/>
                  <a:cs typeface="Roboto"/>
                  <a:sym typeface="Roboto"/>
                </a:rPr>
                <a:t>기업으로 인식 되어 있어 앞으로도 유입 가능성이 높습니다</a:t>
              </a:r>
              <a:endParaRPr sz="1600" b="1" dirty="0">
                <a:solidFill>
                  <a:srgbClr val="434343"/>
                </a:solidFill>
                <a:latin typeface="+mn-ea"/>
                <a:cs typeface="Roboto"/>
                <a:sym typeface="Roboto"/>
              </a:endParaRPr>
            </a:p>
          </p:txBody>
        </p:sp>
      </p:grpSp>
      <p:grpSp>
        <p:nvGrpSpPr>
          <p:cNvPr id="40" name="Google Shape;208;p18">
            <a:extLst>
              <a:ext uri="{FF2B5EF4-FFF2-40B4-BE49-F238E27FC236}">
                <a16:creationId xmlns:a16="http://schemas.microsoft.com/office/drawing/2014/main" id="{BF8ABF06-9180-2B81-D84E-03316518504F}"/>
              </a:ext>
            </a:extLst>
          </p:cNvPr>
          <p:cNvGrpSpPr/>
          <p:nvPr/>
        </p:nvGrpSpPr>
        <p:grpSpPr>
          <a:xfrm>
            <a:off x="4913726" y="3575183"/>
            <a:ext cx="586644" cy="583741"/>
            <a:chOff x="-41893475" y="3584850"/>
            <a:chExt cx="318225" cy="316650"/>
          </a:xfrm>
        </p:grpSpPr>
        <p:sp>
          <p:nvSpPr>
            <p:cNvPr id="41" name="Google Shape;209;p18">
              <a:extLst>
                <a:ext uri="{FF2B5EF4-FFF2-40B4-BE49-F238E27FC236}">
                  <a16:creationId xmlns:a16="http://schemas.microsoft.com/office/drawing/2014/main" id="{0CF04D0B-6E6B-16D9-789A-06EB3E9F57C2}"/>
                </a:ext>
              </a:extLst>
            </p:cNvPr>
            <p:cNvSpPr/>
            <p:nvPr/>
          </p:nvSpPr>
          <p:spPr>
            <a:xfrm>
              <a:off x="-41827300" y="3715600"/>
              <a:ext cx="186675" cy="185900"/>
            </a:xfrm>
            <a:custGeom>
              <a:avLst/>
              <a:gdLst/>
              <a:ahLst/>
              <a:cxnLst/>
              <a:rect l="l" t="t" r="r" b="b"/>
              <a:pathLst>
                <a:path w="7467" h="7436" extrusionOk="0">
                  <a:moveTo>
                    <a:pt x="3686" y="1465"/>
                  </a:moveTo>
                  <a:cubicBezTo>
                    <a:pt x="3836" y="1465"/>
                    <a:pt x="3985" y="1544"/>
                    <a:pt x="4064" y="1702"/>
                  </a:cubicBezTo>
                  <a:lnTo>
                    <a:pt x="4537" y="2678"/>
                  </a:lnTo>
                  <a:lnTo>
                    <a:pt x="5608" y="2836"/>
                  </a:lnTo>
                  <a:cubicBezTo>
                    <a:pt x="5955" y="2867"/>
                    <a:pt x="6081" y="3308"/>
                    <a:pt x="5829" y="3561"/>
                  </a:cubicBezTo>
                  <a:lnTo>
                    <a:pt x="5041" y="4285"/>
                  </a:lnTo>
                  <a:lnTo>
                    <a:pt x="5261" y="5356"/>
                  </a:lnTo>
                  <a:cubicBezTo>
                    <a:pt x="5286" y="5630"/>
                    <a:pt x="5075" y="5845"/>
                    <a:pt x="4845" y="5845"/>
                  </a:cubicBezTo>
                  <a:cubicBezTo>
                    <a:pt x="4784" y="5845"/>
                    <a:pt x="4722" y="5830"/>
                    <a:pt x="4663" y="5797"/>
                  </a:cubicBezTo>
                  <a:lnTo>
                    <a:pt x="3686" y="5262"/>
                  </a:lnTo>
                  <a:lnTo>
                    <a:pt x="2678" y="5797"/>
                  </a:lnTo>
                  <a:cubicBezTo>
                    <a:pt x="2616" y="5828"/>
                    <a:pt x="2553" y="5842"/>
                    <a:pt x="2492" y="5842"/>
                  </a:cubicBezTo>
                  <a:cubicBezTo>
                    <a:pt x="2244" y="5842"/>
                    <a:pt x="2035" y="5609"/>
                    <a:pt x="2111" y="5356"/>
                  </a:cubicBezTo>
                  <a:lnTo>
                    <a:pt x="2300" y="4285"/>
                  </a:lnTo>
                  <a:lnTo>
                    <a:pt x="1512" y="3561"/>
                  </a:lnTo>
                  <a:cubicBezTo>
                    <a:pt x="1323" y="3308"/>
                    <a:pt x="1418" y="2867"/>
                    <a:pt x="1796" y="2836"/>
                  </a:cubicBezTo>
                  <a:lnTo>
                    <a:pt x="2836" y="2678"/>
                  </a:lnTo>
                  <a:lnTo>
                    <a:pt x="3308" y="1702"/>
                  </a:lnTo>
                  <a:cubicBezTo>
                    <a:pt x="3387" y="1544"/>
                    <a:pt x="3537" y="1465"/>
                    <a:pt x="3686" y="1465"/>
                  </a:cubicBezTo>
                  <a:close/>
                  <a:moveTo>
                    <a:pt x="3718" y="0"/>
                  </a:moveTo>
                  <a:cubicBezTo>
                    <a:pt x="1670" y="0"/>
                    <a:pt x="32" y="1670"/>
                    <a:pt x="32" y="3750"/>
                  </a:cubicBezTo>
                  <a:cubicBezTo>
                    <a:pt x="0" y="5766"/>
                    <a:pt x="1670" y="7436"/>
                    <a:pt x="3718" y="7436"/>
                  </a:cubicBezTo>
                  <a:cubicBezTo>
                    <a:pt x="5765" y="7436"/>
                    <a:pt x="7404" y="5797"/>
                    <a:pt x="7467" y="3750"/>
                  </a:cubicBezTo>
                  <a:cubicBezTo>
                    <a:pt x="7467" y="1702"/>
                    <a:pt x="5797" y="32"/>
                    <a:pt x="37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210;p18">
              <a:extLst>
                <a:ext uri="{FF2B5EF4-FFF2-40B4-BE49-F238E27FC236}">
                  <a16:creationId xmlns:a16="http://schemas.microsoft.com/office/drawing/2014/main" id="{A078C453-FD07-2E63-DB06-6C4DE374404C}"/>
                </a:ext>
              </a:extLst>
            </p:cNvPr>
            <p:cNvSpPr/>
            <p:nvPr/>
          </p:nvSpPr>
          <p:spPr>
            <a:xfrm>
              <a:off x="-41726500" y="3586725"/>
              <a:ext cx="151250" cy="147800"/>
            </a:xfrm>
            <a:custGeom>
              <a:avLst/>
              <a:gdLst/>
              <a:ahLst/>
              <a:cxnLst/>
              <a:rect l="l" t="t" r="r" b="b"/>
              <a:pathLst>
                <a:path w="6050" h="5912" extrusionOk="0">
                  <a:moveTo>
                    <a:pt x="3829" y="0"/>
                  </a:moveTo>
                  <a:cubicBezTo>
                    <a:pt x="3706" y="0"/>
                    <a:pt x="3580" y="47"/>
                    <a:pt x="3498" y="146"/>
                  </a:cubicBezTo>
                  <a:lnTo>
                    <a:pt x="1" y="4336"/>
                  </a:lnTo>
                  <a:cubicBezTo>
                    <a:pt x="1229" y="4399"/>
                    <a:pt x="2332" y="4998"/>
                    <a:pt x="3088" y="5912"/>
                  </a:cubicBezTo>
                  <a:lnTo>
                    <a:pt x="5861" y="2446"/>
                  </a:lnTo>
                  <a:cubicBezTo>
                    <a:pt x="6050" y="2289"/>
                    <a:pt x="6050" y="2037"/>
                    <a:pt x="5924" y="1879"/>
                  </a:cubicBezTo>
                  <a:lnTo>
                    <a:pt x="4128" y="115"/>
                  </a:lnTo>
                  <a:cubicBezTo>
                    <a:pt x="4053" y="40"/>
                    <a:pt x="3942" y="0"/>
                    <a:pt x="382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211;p18">
              <a:extLst>
                <a:ext uri="{FF2B5EF4-FFF2-40B4-BE49-F238E27FC236}">
                  <a16:creationId xmlns:a16="http://schemas.microsoft.com/office/drawing/2014/main" id="{3AEE32A3-D88E-5526-E92E-DDB8AAD27999}"/>
                </a:ext>
              </a:extLst>
            </p:cNvPr>
            <p:cNvSpPr/>
            <p:nvPr/>
          </p:nvSpPr>
          <p:spPr>
            <a:xfrm>
              <a:off x="-41808400" y="3584850"/>
              <a:ext cx="148100" cy="89825"/>
            </a:xfrm>
            <a:custGeom>
              <a:avLst/>
              <a:gdLst/>
              <a:ahLst/>
              <a:cxnLst/>
              <a:rect l="l" t="t" r="r" b="b"/>
              <a:pathLst>
                <a:path w="5924" h="3593" extrusionOk="0">
                  <a:moveTo>
                    <a:pt x="0" y="1"/>
                  </a:moveTo>
                  <a:lnTo>
                    <a:pt x="2962" y="3592"/>
                  </a:lnTo>
                  <a:lnTo>
                    <a:pt x="592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212;p18">
              <a:extLst>
                <a:ext uri="{FF2B5EF4-FFF2-40B4-BE49-F238E27FC236}">
                  <a16:creationId xmlns:a16="http://schemas.microsoft.com/office/drawing/2014/main" id="{7857516B-0567-E508-0A31-F6EEE03E29D3}"/>
                </a:ext>
              </a:extLst>
            </p:cNvPr>
            <p:cNvSpPr/>
            <p:nvPr/>
          </p:nvSpPr>
          <p:spPr>
            <a:xfrm>
              <a:off x="-41893475" y="3586725"/>
              <a:ext cx="148875" cy="147025"/>
            </a:xfrm>
            <a:custGeom>
              <a:avLst/>
              <a:gdLst/>
              <a:ahLst/>
              <a:cxnLst/>
              <a:rect l="l" t="t" r="r" b="b"/>
              <a:pathLst>
                <a:path w="5955" h="5881" extrusionOk="0">
                  <a:moveTo>
                    <a:pt x="2194" y="0"/>
                  </a:moveTo>
                  <a:cubicBezTo>
                    <a:pt x="2084" y="0"/>
                    <a:pt x="1965" y="40"/>
                    <a:pt x="1859" y="115"/>
                  </a:cubicBezTo>
                  <a:lnTo>
                    <a:pt x="95" y="1879"/>
                  </a:lnTo>
                  <a:cubicBezTo>
                    <a:pt x="1" y="2037"/>
                    <a:pt x="1" y="2289"/>
                    <a:pt x="95" y="2446"/>
                  </a:cubicBezTo>
                  <a:lnTo>
                    <a:pt x="2899" y="5880"/>
                  </a:lnTo>
                  <a:cubicBezTo>
                    <a:pt x="3655" y="4998"/>
                    <a:pt x="4758" y="4399"/>
                    <a:pt x="5955" y="4305"/>
                  </a:cubicBezTo>
                  <a:lnTo>
                    <a:pt x="2490" y="146"/>
                  </a:lnTo>
                  <a:cubicBezTo>
                    <a:pt x="2424" y="47"/>
                    <a:pt x="2315" y="0"/>
                    <a:pt x="219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" name="Google Shape;218;p18">
            <a:extLst>
              <a:ext uri="{FF2B5EF4-FFF2-40B4-BE49-F238E27FC236}">
                <a16:creationId xmlns:a16="http://schemas.microsoft.com/office/drawing/2014/main" id="{4219DE08-2BB4-A74A-1545-5D053C37D302}"/>
              </a:ext>
            </a:extLst>
          </p:cNvPr>
          <p:cNvGrpSpPr/>
          <p:nvPr/>
        </p:nvGrpSpPr>
        <p:grpSpPr>
          <a:xfrm>
            <a:off x="5990887" y="2257636"/>
            <a:ext cx="754185" cy="706182"/>
            <a:chOff x="-25834600" y="3564375"/>
            <a:chExt cx="296950" cy="278050"/>
          </a:xfrm>
        </p:grpSpPr>
        <p:sp>
          <p:nvSpPr>
            <p:cNvPr id="46" name="Google Shape;219;p18">
              <a:extLst>
                <a:ext uri="{FF2B5EF4-FFF2-40B4-BE49-F238E27FC236}">
                  <a16:creationId xmlns:a16="http://schemas.microsoft.com/office/drawing/2014/main" id="{9484ABBC-B7DE-C286-4083-873665B328F6}"/>
                </a:ext>
              </a:extLst>
            </p:cNvPr>
            <p:cNvSpPr/>
            <p:nvPr/>
          </p:nvSpPr>
          <p:spPr>
            <a:xfrm>
              <a:off x="-25694400" y="3703775"/>
              <a:ext cx="17350" cy="17375"/>
            </a:xfrm>
            <a:custGeom>
              <a:avLst/>
              <a:gdLst/>
              <a:ahLst/>
              <a:cxnLst/>
              <a:rect l="l" t="t" r="r" b="b"/>
              <a:pathLst>
                <a:path w="694" h="695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7"/>
                    <a:pt x="158" y="694"/>
                    <a:pt x="347" y="694"/>
                  </a:cubicBezTo>
                  <a:cubicBezTo>
                    <a:pt x="536" y="694"/>
                    <a:pt x="693" y="537"/>
                    <a:pt x="693" y="347"/>
                  </a:cubicBezTo>
                  <a:cubicBezTo>
                    <a:pt x="693" y="158"/>
                    <a:pt x="504" y="1"/>
                    <a:pt x="3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220;p18">
              <a:extLst>
                <a:ext uri="{FF2B5EF4-FFF2-40B4-BE49-F238E27FC236}">
                  <a16:creationId xmlns:a16="http://schemas.microsoft.com/office/drawing/2014/main" id="{92343AA2-F77A-C479-7404-435D51A42879}"/>
                </a:ext>
              </a:extLst>
            </p:cNvPr>
            <p:cNvSpPr/>
            <p:nvPr/>
          </p:nvSpPr>
          <p:spPr>
            <a:xfrm>
              <a:off x="-25591225" y="3703775"/>
              <a:ext cx="53575" cy="18150"/>
            </a:xfrm>
            <a:custGeom>
              <a:avLst/>
              <a:gdLst/>
              <a:ahLst/>
              <a:cxnLst/>
              <a:rect l="l" t="t" r="r" b="b"/>
              <a:pathLst>
                <a:path w="2143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7"/>
                    <a:pt x="158" y="726"/>
                    <a:pt x="347" y="726"/>
                  </a:cubicBezTo>
                  <a:lnTo>
                    <a:pt x="1765" y="726"/>
                  </a:lnTo>
                  <a:cubicBezTo>
                    <a:pt x="1985" y="726"/>
                    <a:pt x="2143" y="568"/>
                    <a:pt x="2143" y="347"/>
                  </a:cubicBezTo>
                  <a:cubicBezTo>
                    <a:pt x="2143" y="158"/>
                    <a:pt x="1985" y="1"/>
                    <a:pt x="17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221;p18">
              <a:extLst>
                <a:ext uri="{FF2B5EF4-FFF2-40B4-BE49-F238E27FC236}">
                  <a16:creationId xmlns:a16="http://schemas.microsoft.com/office/drawing/2014/main" id="{9D06213D-D3F1-0CDE-F77E-BF81B5E7A10D}"/>
                </a:ext>
              </a:extLst>
            </p:cNvPr>
            <p:cNvSpPr/>
            <p:nvPr/>
          </p:nvSpPr>
          <p:spPr>
            <a:xfrm>
              <a:off x="-25834600" y="3703775"/>
              <a:ext cx="53575" cy="18150"/>
            </a:xfrm>
            <a:custGeom>
              <a:avLst/>
              <a:gdLst/>
              <a:ahLst/>
              <a:cxnLst/>
              <a:rect l="l" t="t" r="r" b="b"/>
              <a:pathLst>
                <a:path w="2143" h="726" extrusionOk="0">
                  <a:moveTo>
                    <a:pt x="378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68"/>
                    <a:pt x="158" y="726"/>
                    <a:pt x="378" y="726"/>
                  </a:cubicBezTo>
                  <a:lnTo>
                    <a:pt x="1796" y="726"/>
                  </a:lnTo>
                  <a:cubicBezTo>
                    <a:pt x="1985" y="726"/>
                    <a:pt x="2143" y="568"/>
                    <a:pt x="2143" y="347"/>
                  </a:cubicBezTo>
                  <a:cubicBezTo>
                    <a:pt x="2143" y="158"/>
                    <a:pt x="1985" y="1"/>
                    <a:pt x="179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222;p18">
              <a:extLst>
                <a:ext uri="{FF2B5EF4-FFF2-40B4-BE49-F238E27FC236}">
                  <a16:creationId xmlns:a16="http://schemas.microsoft.com/office/drawing/2014/main" id="{42453A49-F439-6548-CAD7-A06A207E07E6}"/>
                </a:ext>
              </a:extLst>
            </p:cNvPr>
            <p:cNvSpPr/>
            <p:nvPr/>
          </p:nvSpPr>
          <p:spPr>
            <a:xfrm>
              <a:off x="-25695200" y="3564375"/>
              <a:ext cx="17350" cy="52800"/>
            </a:xfrm>
            <a:custGeom>
              <a:avLst/>
              <a:gdLst/>
              <a:ahLst/>
              <a:cxnLst/>
              <a:rect l="l" t="t" r="r" b="b"/>
              <a:pathLst>
                <a:path w="694" h="2112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1765"/>
                  </a:lnTo>
                  <a:cubicBezTo>
                    <a:pt x="1" y="1954"/>
                    <a:pt x="158" y="2111"/>
                    <a:pt x="347" y="2111"/>
                  </a:cubicBezTo>
                  <a:cubicBezTo>
                    <a:pt x="536" y="2111"/>
                    <a:pt x="694" y="1954"/>
                    <a:pt x="694" y="1765"/>
                  </a:cubicBezTo>
                  <a:lnTo>
                    <a:pt x="694" y="347"/>
                  </a:ln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223;p18">
              <a:extLst>
                <a:ext uri="{FF2B5EF4-FFF2-40B4-BE49-F238E27FC236}">
                  <a16:creationId xmlns:a16="http://schemas.microsoft.com/office/drawing/2014/main" id="{24EBD9DD-ADF2-07EF-4619-CC0EEBF113EE}"/>
                </a:ext>
              </a:extLst>
            </p:cNvPr>
            <p:cNvSpPr/>
            <p:nvPr/>
          </p:nvSpPr>
          <p:spPr>
            <a:xfrm>
              <a:off x="-25792850" y="3606125"/>
              <a:ext cx="42550" cy="40975"/>
            </a:xfrm>
            <a:custGeom>
              <a:avLst/>
              <a:gdLst/>
              <a:ahLst/>
              <a:cxnLst/>
              <a:rect l="l" t="t" r="r" b="b"/>
              <a:pathLst>
                <a:path w="1702" h="1639" extrusionOk="0">
                  <a:moveTo>
                    <a:pt x="351" y="0"/>
                  </a:moveTo>
                  <a:cubicBezTo>
                    <a:pt x="260" y="0"/>
                    <a:pt x="173" y="32"/>
                    <a:pt x="126" y="95"/>
                  </a:cubicBezTo>
                  <a:cubicBezTo>
                    <a:pt x="0" y="221"/>
                    <a:pt x="0" y="441"/>
                    <a:pt x="126" y="567"/>
                  </a:cubicBezTo>
                  <a:lnTo>
                    <a:pt x="1103" y="1544"/>
                  </a:lnTo>
                  <a:cubicBezTo>
                    <a:pt x="1166" y="1607"/>
                    <a:pt x="1252" y="1639"/>
                    <a:pt x="1339" y="1639"/>
                  </a:cubicBezTo>
                  <a:cubicBezTo>
                    <a:pt x="1426" y="1639"/>
                    <a:pt x="1512" y="1607"/>
                    <a:pt x="1575" y="1544"/>
                  </a:cubicBezTo>
                  <a:cubicBezTo>
                    <a:pt x="1701" y="1418"/>
                    <a:pt x="1701" y="1198"/>
                    <a:pt x="1575" y="1071"/>
                  </a:cubicBezTo>
                  <a:lnTo>
                    <a:pt x="599" y="95"/>
                  </a:lnTo>
                  <a:cubicBezTo>
                    <a:pt x="536" y="32"/>
                    <a:pt x="441" y="0"/>
                    <a:pt x="3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224;p18">
              <a:extLst>
                <a:ext uri="{FF2B5EF4-FFF2-40B4-BE49-F238E27FC236}">
                  <a16:creationId xmlns:a16="http://schemas.microsoft.com/office/drawing/2014/main" id="{477050EB-5405-D4C3-A427-609B9831515D}"/>
                </a:ext>
              </a:extLst>
            </p:cNvPr>
            <p:cNvSpPr/>
            <p:nvPr/>
          </p:nvSpPr>
          <p:spPr>
            <a:xfrm>
              <a:off x="-25621950" y="3606125"/>
              <a:ext cx="43350" cy="40975"/>
            </a:xfrm>
            <a:custGeom>
              <a:avLst/>
              <a:gdLst/>
              <a:ahLst/>
              <a:cxnLst/>
              <a:rect l="l" t="t" r="r" b="b"/>
              <a:pathLst>
                <a:path w="1734" h="1639" extrusionOk="0">
                  <a:moveTo>
                    <a:pt x="1351" y="0"/>
                  </a:moveTo>
                  <a:cubicBezTo>
                    <a:pt x="1261" y="0"/>
                    <a:pt x="1166" y="32"/>
                    <a:pt x="1103" y="95"/>
                  </a:cubicBezTo>
                  <a:lnTo>
                    <a:pt x="127" y="1071"/>
                  </a:lnTo>
                  <a:cubicBezTo>
                    <a:pt x="1" y="1198"/>
                    <a:pt x="1" y="1418"/>
                    <a:pt x="127" y="1544"/>
                  </a:cubicBezTo>
                  <a:cubicBezTo>
                    <a:pt x="190" y="1607"/>
                    <a:pt x="284" y="1639"/>
                    <a:pt x="375" y="1639"/>
                  </a:cubicBezTo>
                  <a:cubicBezTo>
                    <a:pt x="465" y="1639"/>
                    <a:pt x="552" y="1607"/>
                    <a:pt x="599" y="1544"/>
                  </a:cubicBezTo>
                  <a:lnTo>
                    <a:pt x="1576" y="567"/>
                  </a:lnTo>
                  <a:cubicBezTo>
                    <a:pt x="1733" y="441"/>
                    <a:pt x="1733" y="221"/>
                    <a:pt x="1576" y="95"/>
                  </a:cubicBezTo>
                  <a:cubicBezTo>
                    <a:pt x="1529" y="32"/>
                    <a:pt x="1442" y="0"/>
                    <a:pt x="13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225;p18">
              <a:extLst>
                <a:ext uri="{FF2B5EF4-FFF2-40B4-BE49-F238E27FC236}">
                  <a16:creationId xmlns:a16="http://schemas.microsoft.com/office/drawing/2014/main" id="{6FE69E19-F1BB-4C12-31C4-DFC0FABE74B4}"/>
                </a:ext>
              </a:extLst>
            </p:cNvPr>
            <p:cNvSpPr/>
            <p:nvPr/>
          </p:nvSpPr>
          <p:spPr>
            <a:xfrm>
              <a:off x="-25783400" y="3806975"/>
              <a:ext cx="192200" cy="35450"/>
            </a:xfrm>
            <a:custGeom>
              <a:avLst/>
              <a:gdLst/>
              <a:ahLst/>
              <a:cxnLst/>
              <a:rect l="l" t="t" r="r" b="b"/>
              <a:pathLst>
                <a:path w="7688" h="1418" extrusionOk="0">
                  <a:moveTo>
                    <a:pt x="725" y="0"/>
                  </a:moveTo>
                  <a:cubicBezTo>
                    <a:pt x="315" y="0"/>
                    <a:pt x="0" y="315"/>
                    <a:pt x="0" y="725"/>
                  </a:cubicBezTo>
                  <a:lnTo>
                    <a:pt x="0" y="1071"/>
                  </a:lnTo>
                  <a:cubicBezTo>
                    <a:pt x="0" y="1260"/>
                    <a:pt x="158" y="1418"/>
                    <a:pt x="378" y="1418"/>
                  </a:cubicBezTo>
                  <a:lnTo>
                    <a:pt x="7309" y="1418"/>
                  </a:lnTo>
                  <a:cubicBezTo>
                    <a:pt x="7530" y="1418"/>
                    <a:pt x="7687" y="1260"/>
                    <a:pt x="7687" y="1071"/>
                  </a:cubicBezTo>
                  <a:lnTo>
                    <a:pt x="7687" y="725"/>
                  </a:lnTo>
                  <a:cubicBezTo>
                    <a:pt x="7687" y="315"/>
                    <a:pt x="7372" y="0"/>
                    <a:pt x="699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226;p18">
              <a:extLst>
                <a:ext uri="{FF2B5EF4-FFF2-40B4-BE49-F238E27FC236}">
                  <a16:creationId xmlns:a16="http://schemas.microsoft.com/office/drawing/2014/main" id="{CE9D07DB-8037-4D0A-7576-4AF69409C874}"/>
                </a:ext>
              </a:extLst>
            </p:cNvPr>
            <p:cNvSpPr/>
            <p:nvPr/>
          </p:nvSpPr>
          <p:spPr>
            <a:xfrm>
              <a:off x="-25764500" y="3635275"/>
              <a:ext cx="153600" cy="155175"/>
            </a:xfrm>
            <a:custGeom>
              <a:avLst/>
              <a:gdLst/>
              <a:ahLst/>
              <a:cxnLst/>
              <a:rect l="l" t="t" r="r" b="b"/>
              <a:pathLst>
                <a:path w="6144" h="6207" extrusionOk="0">
                  <a:moveTo>
                    <a:pt x="3025" y="0"/>
                  </a:moveTo>
                  <a:cubicBezTo>
                    <a:pt x="1355" y="0"/>
                    <a:pt x="0" y="1355"/>
                    <a:pt x="0" y="3087"/>
                  </a:cubicBezTo>
                  <a:lnTo>
                    <a:pt x="0" y="6206"/>
                  </a:lnTo>
                  <a:lnTo>
                    <a:pt x="2773" y="6206"/>
                  </a:lnTo>
                  <a:lnTo>
                    <a:pt x="2773" y="4064"/>
                  </a:lnTo>
                  <a:cubicBezTo>
                    <a:pt x="2363" y="3938"/>
                    <a:pt x="2048" y="3560"/>
                    <a:pt x="2048" y="3087"/>
                  </a:cubicBezTo>
                  <a:cubicBezTo>
                    <a:pt x="2048" y="2489"/>
                    <a:pt x="2521" y="2079"/>
                    <a:pt x="3088" y="2079"/>
                  </a:cubicBezTo>
                  <a:cubicBezTo>
                    <a:pt x="3655" y="2079"/>
                    <a:pt x="4096" y="2552"/>
                    <a:pt x="4096" y="3087"/>
                  </a:cubicBezTo>
                  <a:cubicBezTo>
                    <a:pt x="4096" y="3529"/>
                    <a:pt x="3812" y="3938"/>
                    <a:pt x="3403" y="4064"/>
                  </a:cubicBezTo>
                  <a:lnTo>
                    <a:pt x="3403" y="6206"/>
                  </a:lnTo>
                  <a:lnTo>
                    <a:pt x="6144" y="6206"/>
                  </a:lnTo>
                  <a:lnTo>
                    <a:pt x="6144" y="3087"/>
                  </a:lnTo>
                  <a:cubicBezTo>
                    <a:pt x="6144" y="1355"/>
                    <a:pt x="4726" y="0"/>
                    <a:pt x="30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" name="Google Shape;232;p18">
            <a:extLst>
              <a:ext uri="{FF2B5EF4-FFF2-40B4-BE49-F238E27FC236}">
                <a16:creationId xmlns:a16="http://schemas.microsoft.com/office/drawing/2014/main" id="{805D936F-F8CE-80F8-2EDD-5FFCBBC9D928}"/>
              </a:ext>
            </a:extLst>
          </p:cNvPr>
          <p:cNvSpPr/>
          <p:nvPr/>
        </p:nvSpPr>
        <p:spPr>
          <a:xfrm>
            <a:off x="6113814" y="4632858"/>
            <a:ext cx="591499" cy="679482"/>
          </a:xfrm>
          <a:custGeom>
            <a:avLst/>
            <a:gdLst/>
            <a:ahLst/>
            <a:cxnLst/>
            <a:rect l="l" t="t" r="r" b="b"/>
            <a:pathLst>
              <a:path w="11059" h="12704" extrusionOk="0">
                <a:moveTo>
                  <a:pt x="5545" y="3449"/>
                </a:moveTo>
                <a:cubicBezTo>
                  <a:pt x="5797" y="3449"/>
                  <a:pt x="5955" y="3638"/>
                  <a:pt x="5955" y="3859"/>
                </a:cubicBezTo>
                <a:lnTo>
                  <a:pt x="5955" y="4111"/>
                </a:lnTo>
                <a:cubicBezTo>
                  <a:pt x="6427" y="4268"/>
                  <a:pt x="6774" y="4741"/>
                  <a:pt x="6774" y="5308"/>
                </a:cubicBezTo>
                <a:cubicBezTo>
                  <a:pt x="6774" y="5528"/>
                  <a:pt x="6585" y="5749"/>
                  <a:pt x="6333" y="5749"/>
                </a:cubicBezTo>
                <a:cubicBezTo>
                  <a:pt x="6081" y="5749"/>
                  <a:pt x="5955" y="5528"/>
                  <a:pt x="5955" y="5308"/>
                </a:cubicBezTo>
                <a:cubicBezTo>
                  <a:pt x="5955" y="5056"/>
                  <a:pt x="5734" y="4898"/>
                  <a:pt x="5545" y="4898"/>
                </a:cubicBezTo>
                <a:cubicBezTo>
                  <a:pt x="5293" y="4898"/>
                  <a:pt x="5104" y="5119"/>
                  <a:pt x="5104" y="5308"/>
                </a:cubicBezTo>
                <a:cubicBezTo>
                  <a:pt x="5104" y="5528"/>
                  <a:pt x="5419" y="5780"/>
                  <a:pt x="5766" y="6001"/>
                </a:cubicBezTo>
                <a:cubicBezTo>
                  <a:pt x="6207" y="6316"/>
                  <a:pt x="6774" y="6725"/>
                  <a:pt x="6774" y="7387"/>
                </a:cubicBezTo>
                <a:cubicBezTo>
                  <a:pt x="6774" y="7954"/>
                  <a:pt x="6427" y="8364"/>
                  <a:pt x="5923" y="8584"/>
                </a:cubicBezTo>
                <a:lnTo>
                  <a:pt x="5923" y="8836"/>
                </a:lnTo>
                <a:cubicBezTo>
                  <a:pt x="5923" y="9088"/>
                  <a:pt x="5734" y="9246"/>
                  <a:pt x="5545" y="9246"/>
                </a:cubicBezTo>
                <a:cubicBezTo>
                  <a:pt x="5293" y="9246"/>
                  <a:pt x="5104" y="9057"/>
                  <a:pt x="5104" y="8836"/>
                </a:cubicBezTo>
                <a:lnTo>
                  <a:pt x="5104" y="8584"/>
                </a:lnTo>
                <a:cubicBezTo>
                  <a:pt x="4632" y="8427"/>
                  <a:pt x="4285" y="7954"/>
                  <a:pt x="4285" y="7387"/>
                </a:cubicBezTo>
                <a:cubicBezTo>
                  <a:pt x="4285" y="7167"/>
                  <a:pt x="4474" y="7009"/>
                  <a:pt x="4726" y="7009"/>
                </a:cubicBezTo>
                <a:cubicBezTo>
                  <a:pt x="4947" y="7009"/>
                  <a:pt x="5104" y="7198"/>
                  <a:pt x="5104" y="7387"/>
                </a:cubicBezTo>
                <a:cubicBezTo>
                  <a:pt x="5104" y="7639"/>
                  <a:pt x="5293" y="7828"/>
                  <a:pt x="5545" y="7828"/>
                </a:cubicBezTo>
                <a:cubicBezTo>
                  <a:pt x="5766" y="7828"/>
                  <a:pt x="5923" y="7639"/>
                  <a:pt x="5923" y="7387"/>
                </a:cubicBezTo>
                <a:cubicBezTo>
                  <a:pt x="5923" y="7167"/>
                  <a:pt x="5608" y="6914"/>
                  <a:pt x="5262" y="6694"/>
                </a:cubicBezTo>
                <a:cubicBezTo>
                  <a:pt x="4821" y="6379"/>
                  <a:pt x="4285" y="5969"/>
                  <a:pt x="4285" y="5308"/>
                </a:cubicBezTo>
                <a:cubicBezTo>
                  <a:pt x="4285" y="4741"/>
                  <a:pt x="4632" y="4331"/>
                  <a:pt x="5104" y="4111"/>
                </a:cubicBezTo>
                <a:lnTo>
                  <a:pt x="5104" y="3859"/>
                </a:lnTo>
                <a:cubicBezTo>
                  <a:pt x="5104" y="3606"/>
                  <a:pt x="5293" y="3449"/>
                  <a:pt x="5545" y="3449"/>
                </a:cubicBezTo>
                <a:close/>
                <a:moveTo>
                  <a:pt x="10651" y="1"/>
                </a:moveTo>
                <a:cubicBezTo>
                  <a:pt x="10562" y="1"/>
                  <a:pt x="10473" y="34"/>
                  <a:pt x="10397" y="109"/>
                </a:cubicBezTo>
                <a:cubicBezTo>
                  <a:pt x="9389" y="834"/>
                  <a:pt x="8538" y="960"/>
                  <a:pt x="8034" y="960"/>
                </a:cubicBezTo>
                <a:cubicBezTo>
                  <a:pt x="7310" y="960"/>
                  <a:pt x="6396" y="645"/>
                  <a:pt x="5766" y="172"/>
                </a:cubicBezTo>
                <a:cubicBezTo>
                  <a:pt x="5703" y="109"/>
                  <a:pt x="5616" y="78"/>
                  <a:pt x="5526" y="78"/>
                </a:cubicBezTo>
                <a:cubicBezTo>
                  <a:pt x="5435" y="78"/>
                  <a:pt x="5341" y="109"/>
                  <a:pt x="5262" y="172"/>
                </a:cubicBezTo>
                <a:cubicBezTo>
                  <a:pt x="4632" y="645"/>
                  <a:pt x="3781" y="960"/>
                  <a:pt x="3025" y="960"/>
                </a:cubicBezTo>
                <a:cubicBezTo>
                  <a:pt x="2237" y="960"/>
                  <a:pt x="1418" y="645"/>
                  <a:pt x="662" y="109"/>
                </a:cubicBezTo>
                <a:cubicBezTo>
                  <a:pt x="582" y="47"/>
                  <a:pt x="495" y="20"/>
                  <a:pt x="411" y="20"/>
                </a:cubicBezTo>
                <a:cubicBezTo>
                  <a:pt x="196" y="20"/>
                  <a:pt x="0" y="198"/>
                  <a:pt x="0" y="424"/>
                </a:cubicBezTo>
                <a:lnTo>
                  <a:pt x="0" y="5276"/>
                </a:lnTo>
                <a:cubicBezTo>
                  <a:pt x="0" y="8616"/>
                  <a:pt x="2143" y="11609"/>
                  <a:pt x="5388" y="12680"/>
                </a:cubicBezTo>
                <a:cubicBezTo>
                  <a:pt x="5419" y="12696"/>
                  <a:pt x="5459" y="12703"/>
                  <a:pt x="5506" y="12703"/>
                </a:cubicBezTo>
                <a:cubicBezTo>
                  <a:pt x="5553" y="12703"/>
                  <a:pt x="5608" y="12696"/>
                  <a:pt x="5671" y="12680"/>
                </a:cubicBezTo>
                <a:cubicBezTo>
                  <a:pt x="8885" y="11609"/>
                  <a:pt x="11059" y="8616"/>
                  <a:pt x="11059" y="5276"/>
                </a:cubicBezTo>
                <a:lnTo>
                  <a:pt x="11059" y="424"/>
                </a:lnTo>
                <a:cubicBezTo>
                  <a:pt x="11059" y="182"/>
                  <a:pt x="10858" y="1"/>
                  <a:pt x="1065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55" name="Google Shape;238;p18">
            <a:extLst>
              <a:ext uri="{FF2B5EF4-FFF2-40B4-BE49-F238E27FC236}">
                <a16:creationId xmlns:a16="http://schemas.microsoft.com/office/drawing/2014/main" id="{A4E4B78E-1CA0-724D-1E57-88D4FCA8B82F}"/>
              </a:ext>
            </a:extLst>
          </p:cNvPr>
          <p:cNvGrpSpPr/>
          <p:nvPr/>
        </p:nvGrpSpPr>
        <p:grpSpPr>
          <a:xfrm>
            <a:off x="7233697" y="3485335"/>
            <a:ext cx="626272" cy="621881"/>
            <a:chOff x="-64781025" y="3361050"/>
            <a:chExt cx="317425" cy="315200"/>
          </a:xfrm>
        </p:grpSpPr>
        <p:sp>
          <p:nvSpPr>
            <p:cNvPr id="56" name="Google Shape;239;p18">
              <a:extLst>
                <a:ext uri="{FF2B5EF4-FFF2-40B4-BE49-F238E27FC236}">
                  <a16:creationId xmlns:a16="http://schemas.microsoft.com/office/drawing/2014/main" id="{FA3EF428-F7AD-C375-347D-136B0684F8F6}"/>
                </a:ext>
              </a:extLst>
            </p:cNvPr>
            <p:cNvSpPr/>
            <p:nvPr/>
          </p:nvSpPr>
          <p:spPr>
            <a:xfrm>
              <a:off x="-64764500" y="3388725"/>
              <a:ext cx="272550" cy="272550"/>
            </a:xfrm>
            <a:custGeom>
              <a:avLst/>
              <a:gdLst/>
              <a:ahLst/>
              <a:cxnLst/>
              <a:rect l="l" t="t" r="r" b="b"/>
              <a:pathLst>
                <a:path w="10902" h="10902" extrusionOk="0">
                  <a:moveTo>
                    <a:pt x="6554" y="2647"/>
                  </a:moveTo>
                  <a:cubicBezTo>
                    <a:pt x="6979" y="2647"/>
                    <a:pt x="7404" y="2805"/>
                    <a:pt x="7719" y="3120"/>
                  </a:cubicBezTo>
                  <a:cubicBezTo>
                    <a:pt x="8381" y="3782"/>
                    <a:pt x="8381" y="4821"/>
                    <a:pt x="7751" y="5483"/>
                  </a:cubicBezTo>
                  <a:cubicBezTo>
                    <a:pt x="7436" y="5798"/>
                    <a:pt x="7058" y="5955"/>
                    <a:pt x="6585" y="5955"/>
                  </a:cubicBezTo>
                  <a:cubicBezTo>
                    <a:pt x="6144" y="5955"/>
                    <a:pt x="5703" y="5798"/>
                    <a:pt x="5388" y="5483"/>
                  </a:cubicBezTo>
                  <a:cubicBezTo>
                    <a:pt x="5073" y="5168"/>
                    <a:pt x="4915" y="4758"/>
                    <a:pt x="4915" y="4286"/>
                  </a:cubicBezTo>
                  <a:cubicBezTo>
                    <a:pt x="4915" y="3813"/>
                    <a:pt x="5073" y="3435"/>
                    <a:pt x="5388" y="3120"/>
                  </a:cubicBezTo>
                  <a:cubicBezTo>
                    <a:pt x="5703" y="2805"/>
                    <a:pt x="6128" y="2647"/>
                    <a:pt x="6554" y="2647"/>
                  </a:cubicBezTo>
                  <a:close/>
                  <a:moveTo>
                    <a:pt x="2175" y="6901"/>
                  </a:moveTo>
                  <a:lnTo>
                    <a:pt x="4065" y="8791"/>
                  </a:lnTo>
                  <a:lnTo>
                    <a:pt x="3592" y="9484"/>
                  </a:lnTo>
                  <a:lnTo>
                    <a:pt x="1418" y="7342"/>
                  </a:lnTo>
                  <a:lnTo>
                    <a:pt x="2175" y="6901"/>
                  </a:lnTo>
                  <a:close/>
                  <a:moveTo>
                    <a:pt x="6907" y="1"/>
                  </a:moveTo>
                  <a:cubicBezTo>
                    <a:pt x="6851" y="1"/>
                    <a:pt x="6795" y="11"/>
                    <a:pt x="6743" y="33"/>
                  </a:cubicBezTo>
                  <a:cubicBezTo>
                    <a:pt x="5546" y="663"/>
                    <a:pt x="4474" y="1576"/>
                    <a:pt x="3655" y="2616"/>
                  </a:cubicBezTo>
                  <a:cubicBezTo>
                    <a:pt x="3025" y="3341"/>
                    <a:pt x="2553" y="4223"/>
                    <a:pt x="2175" y="5136"/>
                  </a:cubicBezTo>
                  <a:cubicBezTo>
                    <a:pt x="2048" y="5451"/>
                    <a:pt x="1922" y="5766"/>
                    <a:pt x="1859" y="6050"/>
                  </a:cubicBezTo>
                  <a:lnTo>
                    <a:pt x="505" y="6838"/>
                  </a:lnTo>
                  <a:cubicBezTo>
                    <a:pt x="379" y="6932"/>
                    <a:pt x="316" y="7058"/>
                    <a:pt x="316" y="7184"/>
                  </a:cubicBezTo>
                  <a:cubicBezTo>
                    <a:pt x="316" y="7279"/>
                    <a:pt x="347" y="7405"/>
                    <a:pt x="442" y="7531"/>
                  </a:cubicBezTo>
                  <a:lnTo>
                    <a:pt x="1072" y="8161"/>
                  </a:lnTo>
                  <a:cubicBezTo>
                    <a:pt x="631" y="8696"/>
                    <a:pt x="1" y="9673"/>
                    <a:pt x="1" y="10272"/>
                  </a:cubicBezTo>
                  <a:cubicBezTo>
                    <a:pt x="1" y="10524"/>
                    <a:pt x="64" y="10681"/>
                    <a:pt x="158" y="10744"/>
                  </a:cubicBezTo>
                  <a:cubicBezTo>
                    <a:pt x="221" y="10839"/>
                    <a:pt x="379" y="10902"/>
                    <a:pt x="631" y="10902"/>
                  </a:cubicBezTo>
                  <a:cubicBezTo>
                    <a:pt x="1229" y="10902"/>
                    <a:pt x="2238" y="10240"/>
                    <a:pt x="2742" y="9830"/>
                  </a:cubicBezTo>
                  <a:lnTo>
                    <a:pt x="3372" y="10461"/>
                  </a:lnTo>
                  <a:cubicBezTo>
                    <a:pt x="3466" y="10555"/>
                    <a:pt x="3592" y="10587"/>
                    <a:pt x="3655" y="10587"/>
                  </a:cubicBezTo>
                  <a:lnTo>
                    <a:pt x="3687" y="10587"/>
                  </a:lnTo>
                  <a:cubicBezTo>
                    <a:pt x="3813" y="10587"/>
                    <a:pt x="3939" y="10524"/>
                    <a:pt x="4002" y="10398"/>
                  </a:cubicBezTo>
                  <a:lnTo>
                    <a:pt x="4789" y="9074"/>
                  </a:lnTo>
                  <a:cubicBezTo>
                    <a:pt x="5104" y="8980"/>
                    <a:pt x="5420" y="8854"/>
                    <a:pt x="5735" y="8759"/>
                  </a:cubicBezTo>
                  <a:cubicBezTo>
                    <a:pt x="6648" y="8381"/>
                    <a:pt x="7530" y="7877"/>
                    <a:pt x="8255" y="7279"/>
                  </a:cubicBezTo>
                  <a:cubicBezTo>
                    <a:pt x="9295" y="6459"/>
                    <a:pt x="10208" y="5388"/>
                    <a:pt x="10838" y="4223"/>
                  </a:cubicBezTo>
                  <a:cubicBezTo>
                    <a:pt x="10901" y="4065"/>
                    <a:pt x="10870" y="3876"/>
                    <a:pt x="10744" y="3750"/>
                  </a:cubicBezTo>
                  <a:lnTo>
                    <a:pt x="7215" y="127"/>
                  </a:lnTo>
                  <a:cubicBezTo>
                    <a:pt x="7131" y="43"/>
                    <a:pt x="7019" y="1"/>
                    <a:pt x="690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240;p18">
              <a:extLst>
                <a:ext uri="{FF2B5EF4-FFF2-40B4-BE49-F238E27FC236}">
                  <a16:creationId xmlns:a16="http://schemas.microsoft.com/office/drawing/2014/main" id="{574DD03D-5C58-6D1E-A627-71D18B97D9E1}"/>
                </a:ext>
              </a:extLst>
            </p:cNvPr>
            <p:cNvSpPr/>
            <p:nvPr/>
          </p:nvSpPr>
          <p:spPr>
            <a:xfrm>
              <a:off x="-64568375" y="3361050"/>
              <a:ext cx="104775" cy="105675"/>
            </a:xfrm>
            <a:custGeom>
              <a:avLst/>
              <a:gdLst/>
              <a:ahLst/>
              <a:cxnLst/>
              <a:rect l="l" t="t" r="r" b="b"/>
              <a:pathLst>
                <a:path w="4191" h="4227" extrusionOk="0">
                  <a:moveTo>
                    <a:pt x="2941" y="1"/>
                  </a:moveTo>
                  <a:cubicBezTo>
                    <a:pt x="2906" y="1"/>
                    <a:pt x="2871" y="2"/>
                    <a:pt x="2836" y="5"/>
                  </a:cubicBezTo>
                  <a:cubicBezTo>
                    <a:pt x="1828" y="100"/>
                    <a:pt x="883" y="320"/>
                    <a:pt x="0" y="667"/>
                  </a:cubicBezTo>
                  <a:lnTo>
                    <a:pt x="3529" y="4227"/>
                  </a:lnTo>
                  <a:cubicBezTo>
                    <a:pt x="3876" y="3313"/>
                    <a:pt x="4128" y="2368"/>
                    <a:pt x="4191" y="1392"/>
                  </a:cubicBezTo>
                  <a:cubicBezTo>
                    <a:pt x="4191" y="982"/>
                    <a:pt x="4033" y="635"/>
                    <a:pt x="3812" y="352"/>
                  </a:cubicBezTo>
                  <a:cubicBezTo>
                    <a:pt x="3558" y="125"/>
                    <a:pt x="3252" y="1"/>
                    <a:pt x="294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241;p18">
              <a:extLst>
                <a:ext uri="{FF2B5EF4-FFF2-40B4-BE49-F238E27FC236}">
                  <a16:creationId xmlns:a16="http://schemas.microsoft.com/office/drawing/2014/main" id="{9A7BDF15-AE10-5B37-26F3-5C462BE7978F}"/>
                </a:ext>
              </a:extLst>
            </p:cNvPr>
            <p:cNvSpPr/>
            <p:nvPr/>
          </p:nvSpPr>
          <p:spPr>
            <a:xfrm>
              <a:off x="-64645575" y="3596675"/>
              <a:ext cx="85100" cy="79575"/>
            </a:xfrm>
            <a:custGeom>
              <a:avLst/>
              <a:gdLst/>
              <a:ahLst/>
              <a:cxnLst/>
              <a:rect l="l" t="t" r="r" b="b"/>
              <a:pathLst>
                <a:path w="3404" h="3183" extrusionOk="0">
                  <a:moveTo>
                    <a:pt x="3403" y="0"/>
                  </a:moveTo>
                  <a:lnTo>
                    <a:pt x="3403" y="0"/>
                  </a:lnTo>
                  <a:cubicBezTo>
                    <a:pt x="2710" y="473"/>
                    <a:pt x="2017" y="819"/>
                    <a:pt x="1261" y="1134"/>
                  </a:cubicBezTo>
                  <a:cubicBezTo>
                    <a:pt x="1041" y="1292"/>
                    <a:pt x="726" y="1386"/>
                    <a:pt x="442" y="1449"/>
                  </a:cubicBezTo>
                  <a:cubicBezTo>
                    <a:pt x="347" y="1859"/>
                    <a:pt x="253" y="2237"/>
                    <a:pt x="95" y="2584"/>
                  </a:cubicBezTo>
                  <a:cubicBezTo>
                    <a:pt x="1" y="2741"/>
                    <a:pt x="32" y="2930"/>
                    <a:pt x="158" y="3056"/>
                  </a:cubicBezTo>
                  <a:cubicBezTo>
                    <a:pt x="253" y="3151"/>
                    <a:pt x="347" y="3182"/>
                    <a:pt x="442" y="3182"/>
                  </a:cubicBezTo>
                  <a:cubicBezTo>
                    <a:pt x="505" y="3182"/>
                    <a:pt x="568" y="3182"/>
                    <a:pt x="600" y="3151"/>
                  </a:cubicBezTo>
                  <a:cubicBezTo>
                    <a:pt x="1135" y="2867"/>
                    <a:pt x="1671" y="2521"/>
                    <a:pt x="2080" y="2080"/>
                  </a:cubicBezTo>
                  <a:cubicBezTo>
                    <a:pt x="2679" y="1481"/>
                    <a:pt x="3151" y="756"/>
                    <a:pt x="340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242;p18">
              <a:extLst>
                <a:ext uri="{FF2B5EF4-FFF2-40B4-BE49-F238E27FC236}">
                  <a16:creationId xmlns:a16="http://schemas.microsoft.com/office/drawing/2014/main" id="{11E82CF0-8534-B8AF-A7DE-11906EA75B4D}"/>
                </a:ext>
              </a:extLst>
            </p:cNvPr>
            <p:cNvSpPr/>
            <p:nvPr/>
          </p:nvSpPr>
          <p:spPr>
            <a:xfrm>
              <a:off x="-64781025" y="3456475"/>
              <a:ext cx="80350" cy="85075"/>
            </a:xfrm>
            <a:custGeom>
              <a:avLst/>
              <a:gdLst/>
              <a:ahLst/>
              <a:cxnLst/>
              <a:rect l="l" t="t" r="r" b="b"/>
              <a:pathLst>
                <a:path w="3214" h="3403" extrusionOk="0">
                  <a:moveTo>
                    <a:pt x="3214" y="0"/>
                  </a:moveTo>
                  <a:cubicBezTo>
                    <a:pt x="2426" y="252"/>
                    <a:pt x="1733" y="725"/>
                    <a:pt x="1134" y="1324"/>
                  </a:cubicBezTo>
                  <a:cubicBezTo>
                    <a:pt x="693" y="1733"/>
                    <a:pt x="347" y="2269"/>
                    <a:pt x="63" y="2804"/>
                  </a:cubicBezTo>
                  <a:cubicBezTo>
                    <a:pt x="0" y="2962"/>
                    <a:pt x="32" y="3151"/>
                    <a:pt x="158" y="3277"/>
                  </a:cubicBezTo>
                  <a:cubicBezTo>
                    <a:pt x="221" y="3371"/>
                    <a:pt x="347" y="3403"/>
                    <a:pt x="410" y="3403"/>
                  </a:cubicBezTo>
                  <a:cubicBezTo>
                    <a:pt x="504" y="3403"/>
                    <a:pt x="536" y="3403"/>
                    <a:pt x="630" y="3371"/>
                  </a:cubicBezTo>
                  <a:cubicBezTo>
                    <a:pt x="977" y="3214"/>
                    <a:pt x="1355" y="3088"/>
                    <a:pt x="1764" y="2993"/>
                  </a:cubicBezTo>
                  <a:cubicBezTo>
                    <a:pt x="1827" y="2678"/>
                    <a:pt x="1953" y="2426"/>
                    <a:pt x="2079" y="2143"/>
                  </a:cubicBezTo>
                  <a:cubicBezTo>
                    <a:pt x="2394" y="1387"/>
                    <a:pt x="2741" y="694"/>
                    <a:pt x="32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" name="Google Shape;245;p18">
            <a:extLst>
              <a:ext uri="{FF2B5EF4-FFF2-40B4-BE49-F238E27FC236}">
                <a16:creationId xmlns:a16="http://schemas.microsoft.com/office/drawing/2014/main" id="{4C6A79C7-A3B5-3D7A-F1A1-93F44AC1E3B5}"/>
              </a:ext>
            </a:extLst>
          </p:cNvPr>
          <p:cNvGrpSpPr/>
          <p:nvPr/>
        </p:nvGrpSpPr>
        <p:grpSpPr>
          <a:xfrm>
            <a:off x="5824295" y="3150866"/>
            <a:ext cx="1114461" cy="1099456"/>
            <a:chOff x="4015272" y="2319989"/>
            <a:chExt cx="1114461" cy="1099456"/>
          </a:xfrm>
        </p:grpSpPr>
        <p:sp>
          <p:nvSpPr>
            <p:cNvPr id="61" name="Google Shape;246;p18">
              <a:extLst>
                <a:ext uri="{FF2B5EF4-FFF2-40B4-BE49-F238E27FC236}">
                  <a16:creationId xmlns:a16="http://schemas.microsoft.com/office/drawing/2014/main" id="{B762D404-E379-18CC-4E38-00F091918333}"/>
                </a:ext>
              </a:extLst>
            </p:cNvPr>
            <p:cNvSpPr/>
            <p:nvPr/>
          </p:nvSpPr>
          <p:spPr>
            <a:xfrm>
              <a:off x="4015272" y="2319989"/>
              <a:ext cx="1114461" cy="1099456"/>
            </a:xfrm>
            <a:custGeom>
              <a:avLst/>
              <a:gdLst/>
              <a:ahLst/>
              <a:cxnLst/>
              <a:rect l="l" t="t" r="r" b="b"/>
              <a:pathLst>
                <a:path w="45530" h="44917" extrusionOk="0">
                  <a:moveTo>
                    <a:pt x="22765" y="0"/>
                  </a:moveTo>
                  <a:cubicBezTo>
                    <a:pt x="21959" y="0"/>
                    <a:pt x="21152" y="307"/>
                    <a:pt x="20539" y="920"/>
                  </a:cubicBezTo>
                  <a:lnTo>
                    <a:pt x="1227" y="20232"/>
                  </a:lnTo>
                  <a:cubicBezTo>
                    <a:pt x="0" y="21458"/>
                    <a:pt x="0" y="23458"/>
                    <a:pt x="1227" y="24685"/>
                  </a:cubicBezTo>
                  <a:lnTo>
                    <a:pt x="20539" y="43997"/>
                  </a:lnTo>
                  <a:cubicBezTo>
                    <a:pt x="21152" y="44610"/>
                    <a:pt x="21959" y="44916"/>
                    <a:pt x="22765" y="44916"/>
                  </a:cubicBezTo>
                  <a:cubicBezTo>
                    <a:pt x="23572" y="44916"/>
                    <a:pt x="24379" y="44610"/>
                    <a:pt x="24992" y="43997"/>
                  </a:cubicBezTo>
                  <a:lnTo>
                    <a:pt x="44304" y="24685"/>
                  </a:lnTo>
                  <a:cubicBezTo>
                    <a:pt x="45530" y="23458"/>
                    <a:pt x="45530" y="21458"/>
                    <a:pt x="44304" y="20232"/>
                  </a:cubicBezTo>
                  <a:lnTo>
                    <a:pt x="24992" y="920"/>
                  </a:lnTo>
                  <a:cubicBezTo>
                    <a:pt x="24379" y="307"/>
                    <a:pt x="23572" y="0"/>
                    <a:pt x="22765" y="0"/>
                  </a:cubicBezTo>
                  <a:close/>
                </a:path>
              </a:pathLst>
            </a:custGeom>
            <a:solidFill>
              <a:srgbClr val="FFFFFF">
                <a:alpha val="251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247;p18">
              <a:extLst>
                <a:ext uri="{FF2B5EF4-FFF2-40B4-BE49-F238E27FC236}">
                  <a16:creationId xmlns:a16="http://schemas.microsoft.com/office/drawing/2014/main" id="{FDF53538-1E90-FE92-DBD5-5589B1FE7188}"/>
                </a:ext>
              </a:extLst>
            </p:cNvPr>
            <p:cNvSpPr/>
            <p:nvPr/>
          </p:nvSpPr>
          <p:spPr>
            <a:xfrm>
              <a:off x="4091624" y="2395263"/>
              <a:ext cx="962089" cy="949145"/>
            </a:xfrm>
            <a:custGeom>
              <a:avLst/>
              <a:gdLst/>
              <a:ahLst/>
              <a:cxnLst/>
              <a:rect l="l" t="t" r="r" b="b"/>
              <a:pathLst>
                <a:path w="33374" h="32925" extrusionOk="0">
                  <a:moveTo>
                    <a:pt x="16686" y="1"/>
                  </a:moveTo>
                  <a:cubicBezTo>
                    <a:pt x="16095" y="1"/>
                    <a:pt x="15503" y="224"/>
                    <a:pt x="15050" y="671"/>
                  </a:cubicBezTo>
                  <a:lnTo>
                    <a:pt x="894" y="14827"/>
                  </a:lnTo>
                  <a:cubicBezTo>
                    <a:pt x="1" y="15732"/>
                    <a:pt x="1" y="17184"/>
                    <a:pt x="894" y="18089"/>
                  </a:cubicBezTo>
                  <a:lnTo>
                    <a:pt x="15050" y="32246"/>
                  </a:lnTo>
                  <a:cubicBezTo>
                    <a:pt x="15503" y="32698"/>
                    <a:pt x="16095" y="32925"/>
                    <a:pt x="16686" y="32925"/>
                  </a:cubicBezTo>
                  <a:cubicBezTo>
                    <a:pt x="17277" y="32925"/>
                    <a:pt x="17866" y="32698"/>
                    <a:pt x="18312" y="32246"/>
                  </a:cubicBezTo>
                  <a:lnTo>
                    <a:pt x="32469" y="18089"/>
                  </a:lnTo>
                  <a:cubicBezTo>
                    <a:pt x="33374" y="17184"/>
                    <a:pt x="33374" y="15732"/>
                    <a:pt x="32469" y="14827"/>
                  </a:cubicBezTo>
                  <a:lnTo>
                    <a:pt x="18312" y="671"/>
                  </a:lnTo>
                  <a:cubicBezTo>
                    <a:pt x="17866" y="224"/>
                    <a:pt x="17277" y="1"/>
                    <a:pt x="166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800" b="1" dirty="0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SWOT</a:t>
              </a:r>
              <a:endParaRPr sz="18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5199224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2FAEEAD-BFC5-DAAF-298A-732907BEDA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4B3E9-A460-4EAD-8652-82AAB6AF3C3B}" type="slidenum">
              <a:rPr lang="ko-KR" altLang="en-US" smtClean="0"/>
              <a:t>29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395504A-00CB-F054-E59F-B8FDB9B8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RENEWAL CONCEPT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63259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D70A904-5A78-561D-D693-D6446DE0A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4B3E9-A460-4EAD-8652-82AAB6AF3C3B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3AE92A7-1118-B87B-2605-02C9D9108F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RENEWAL CONCEPT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57481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E6A51EC-1F34-52AA-FA7E-683E84658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4B3E9-A460-4EAD-8652-82AAB6AF3C3B}" type="slidenum">
              <a:rPr lang="ko-KR" altLang="en-US" smtClean="0"/>
              <a:t>30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F5FD30E-2119-B44F-8547-D754EAE288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RENEWAL CONCEPT</a:t>
            </a:r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5A5DCB-C597-3EA3-FF27-5BF4844CFB64}"/>
              </a:ext>
            </a:extLst>
          </p:cNvPr>
          <p:cNvSpPr txBox="1"/>
          <p:nvPr/>
        </p:nvSpPr>
        <p:spPr>
          <a:xfrm>
            <a:off x="1337345" y="805344"/>
            <a:ext cx="17652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rgbClr val="FF0000"/>
                </a:solidFill>
              </a:rPr>
              <a:t>구체적 구현 방안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043AB95-A7AC-DA73-BA31-5330A5F3D72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90" t="5535" r="8218" b="5635"/>
          <a:stretch/>
        </p:blipFill>
        <p:spPr>
          <a:xfrm>
            <a:off x="7567300" y="498243"/>
            <a:ext cx="3786500" cy="3784971"/>
          </a:xfrm>
          <a:prstGeom prst="rect">
            <a:avLst/>
          </a:prstGeom>
          <a:ln w="57150">
            <a:solidFill>
              <a:srgbClr val="002060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9EA18CF-2B9D-FEF2-F5BF-C6E5F54B239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15" b="12011"/>
          <a:stretch/>
        </p:blipFill>
        <p:spPr>
          <a:xfrm>
            <a:off x="0" y="1806106"/>
            <a:ext cx="2873982" cy="5051894"/>
          </a:xfrm>
          <a:prstGeom prst="rect">
            <a:avLst/>
          </a:prstGeom>
        </p:spPr>
      </p:pic>
      <p:sp>
        <p:nvSpPr>
          <p:cNvPr id="7" name="말풍선: 타원형 6">
            <a:extLst>
              <a:ext uri="{FF2B5EF4-FFF2-40B4-BE49-F238E27FC236}">
                <a16:creationId xmlns:a16="http://schemas.microsoft.com/office/drawing/2014/main" id="{0FB1A97F-C531-C68F-6A3B-035C53A31E90}"/>
              </a:ext>
            </a:extLst>
          </p:cNvPr>
          <p:cNvSpPr/>
          <p:nvPr/>
        </p:nvSpPr>
        <p:spPr>
          <a:xfrm>
            <a:off x="223135" y="1340686"/>
            <a:ext cx="1266825" cy="832709"/>
          </a:xfrm>
          <a:prstGeom prst="wedgeEllipseCallout">
            <a:avLst>
              <a:gd name="adj1" fmla="val -18577"/>
              <a:gd name="adj2" fmla="val 68219"/>
            </a:avLst>
          </a:prstGeom>
          <a:solidFill>
            <a:schemeClr val="bg1"/>
          </a:solidFill>
          <a:ln w="762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400" b="1" dirty="0">
                <a:solidFill>
                  <a:srgbClr val="002060"/>
                </a:solidFill>
              </a:rPr>
              <a:t>!</a:t>
            </a:r>
            <a:endParaRPr lang="ko-KR" altLang="en-US" sz="5400" b="1" dirty="0">
              <a:solidFill>
                <a:srgbClr val="002060"/>
              </a:solidFill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99AD3762-77B1-55B0-A7B9-79B11F863BF4}"/>
              </a:ext>
            </a:extLst>
          </p:cNvPr>
          <p:cNvSpPr/>
          <p:nvPr/>
        </p:nvSpPr>
        <p:spPr>
          <a:xfrm>
            <a:off x="2537775" y="4515277"/>
            <a:ext cx="2994205" cy="103179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002060"/>
                </a:solidFill>
              </a:ln>
              <a:solidFill>
                <a:srgbClr val="002060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DB311A08-2748-CD6B-2BFF-4FD60D8B27D2}"/>
              </a:ext>
            </a:extLst>
          </p:cNvPr>
          <p:cNvGrpSpPr/>
          <p:nvPr/>
        </p:nvGrpSpPr>
        <p:grpSpPr>
          <a:xfrm>
            <a:off x="1742853" y="1660432"/>
            <a:ext cx="3789128" cy="2511556"/>
            <a:chOff x="1282067" y="2149221"/>
            <a:chExt cx="3789128" cy="2511556"/>
          </a:xfr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grpSpPr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222E9C7B-13E9-8D7B-139B-69763AD1ED1D}"/>
                </a:ext>
              </a:extLst>
            </p:cNvPr>
            <p:cNvSpPr/>
            <p:nvPr/>
          </p:nvSpPr>
          <p:spPr>
            <a:xfrm>
              <a:off x="2166241" y="4168591"/>
              <a:ext cx="2904954" cy="410155"/>
            </a:xfrm>
            <a:prstGeom prst="roundRect">
              <a:avLst>
                <a:gd name="adj" fmla="val 50000"/>
              </a:avLst>
            </a:prstGeom>
            <a:solidFill>
              <a:srgbClr val="999999"/>
            </a:solidFill>
            <a:ln>
              <a:solidFill>
                <a:srgbClr val="9999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/>
                <a:t>POINT #999999</a:t>
              </a:r>
              <a:endParaRPr lang="ko-KR" altLang="en-US" b="1" dirty="0"/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5BADFC96-EFE8-0E13-7236-7A7E534E5D01}"/>
                </a:ext>
              </a:extLst>
            </p:cNvPr>
            <p:cNvSpPr/>
            <p:nvPr/>
          </p:nvSpPr>
          <p:spPr>
            <a:xfrm>
              <a:off x="2109842" y="3574209"/>
              <a:ext cx="2961353" cy="436532"/>
            </a:xfrm>
            <a:prstGeom prst="roundRect">
              <a:avLst>
                <a:gd name="adj" fmla="val 50000"/>
              </a:avLst>
            </a:prstGeom>
            <a:solidFill>
              <a:srgbClr val="111111"/>
            </a:solidFill>
            <a:ln>
              <a:solidFill>
                <a:srgbClr val="11111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/>
                <a:t>SUB #111111</a:t>
              </a:r>
              <a:endParaRPr lang="ko-KR" altLang="en-US" b="1" dirty="0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2083FD15-9504-C84A-D72D-EAB32BB2C759}"/>
                </a:ext>
              </a:extLst>
            </p:cNvPr>
            <p:cNvSpPr/>
            <p:nvPr/>
          </p:nvSpPr>
          <p:spPr>
            <a:xfrm>
              <a:off x="2092261" y="3048066"/>
              <a:ext cx="2961353" cy="393741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</a:rPr>
                <a:t>MAIN</a:t>
              </a:r>
              <a:r>
                <a:rPr lang="ko-KR" altLang="en-US" b="1" dirty="0">
                  <a:solidFill>
                    <a:schemeClr val="tx1"/>
                  </a:solidFill>
                </a:rPr>
                <a:t> </a:t>
              </a:r>
              <a:r>
                <a:rPr lang="en-US" altLang="ko-KR" b="1" dirty="0">
                  <a:solidFill>
                    <a:schemeClr val="tx1"/>
                  </a:solidFill>
                </a:rPr>
                <a:t>#ffffff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F9394CE3-C3CA-B0A0-B13B-0B9818B7CC28}"/>
                </a:ext>
              </a:extLst>
            </p:cNvPr>
            <p:cNvGrpSpPr/>
            <p:nvPr/>
          </p:nvGrpSpPr>
          <p:grpSpPr>
            <a:xfrm>
              <a:off x="1282067" y="2149221"/>
              <a:ext cx="1591915" cy="2511556"/>
              <a:chOff x="1282067" y="2149221"/>
              <a:chExt cx="1591915" cy="2511556"/>
            </a:xfrm>
          </p:grpSpPr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29506659-4F42-0527-6FB5-507D0CED317D}"/>
                  </a:ext>
                </a:extLst>
              </p:cNvPr>
              <p:cNvSpPr/>
              <p:nvPr/>
            </p:nvSpPr>
            <p:spPr>
              <a:xfrm>
                <a:off x="1953618" y="2768438"/>
                <a:ext cx="469986" cy="1892339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75261944-F39B-EA40-CD22-F7E46D5965B1}"/>
                  </a:ext>
                </a:extLst>
              </p:cNvPr>
              <p:cNvGrpSpPr/>
              <p:nvPr/>
            </p:nvGrpSpPr>
            <p:grpSpPr>
              <a:xfrm>
                <a:off x="1282067" y="2149221"/>
                <a:ext cx="1591915" cy="1126720"/>
                <a:chOff x="1282067" y="2149221"/>
                <a:chExt cx="1591915" cy="1126720"/>
              </a:xfrm>
            </p:grpSpPr>
            <p:sp>
              <p:nvSpPr>
                <p:cNvPr id="16" name="다이아몬드 15">
                  <a:extLst>
                    <a:ext uri="{FF2B5EF4-FFF2-40B4-BE49-F238E27FC236}">
                      <a16:creationId xmlns:a16="http://schemas.microsoft.com/office/drawing/2014/main" id="{409597F0-4583-F805-13CF-E1032BCCAF47}"/>
                    </a:ext>
                  </a:extLst>
                </p:cNvPr>
                <p:cNvSpPr/>
                <p:nvPr/>
              </p:nvSpPr>
              <p:spPr>
                <a:xfrm>
                  <a:off x="1282067" y="2149221"/>
                  <a:ext cx="1591915" cy="1126720"/>
                </a:xfrm>
                <a:prstGeom prst="diamond">
                  <a:avLst/>
                </a:prstGeom>
                <a:solidFill>
                  <a:srgbClr val="002060"/>
                </a:solidFill>
                <a:ln>
                  <a:solidFill>
                    <a:srgbClr val="00206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400" b="1" dirty="0"/>
                    <a:t>COLOR</a:t>
                  </a:r>
                  <a:endParaRPr lang="ko-KR" altLang="en-US" sz="1400" b="1" dirty="0"/>
                </a:p>
              </p:txBody>
            </p:sp>
            <p:sp>
              <p:nvSpPr>
                <p:cNvPr id="17" name="다이아몬드 16">
                  <a:extLst>
                    <a:ext uri="{FF2B5EF4-FFF2-40B4-BE49-F238E27FC236}">
                      <a16:creationId xmlns:a16="http://schemas.microsoft.com/office/drawing/2014/main" id="{87236F2E-0E81-C2D8-F1D8-F456BA1BBFE0}"/>
                    </a:ext>
                  </a:extLst>
                </p:cNvPr>
                <p:cNvSpPr/>
                <p:nvPr/>
              </p:nvSpPr>
              <p:spPr>
                <a:xfrm>
                  <a:off x="1530189" y="2329067"/>
                  <a:ext cx="1095669" cy="775489"/>
                </a:xfrm>
                <a:prstGeom prst="diamond">
                  <a:avLst/>
                </a:prstGeom>
                <a:noFill/>
                <a:ln w="571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 b="1" dirty="0"/>
                </a:p>
              </p:txBody>
            </p:sp>
          </p:grpSp>
        </p:grp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D085B725-0333-075D-8D55-4AAAC48EA89C}"/>
              </a:ext>
            </a:extLst>
          </p:cNvPr>
          <p:cNvGrpSpPr/>
          <p:nvPr/>
        </p:nvGrpSpPr>
        <p:grpSpPr>
          <a:xfrm>
            <a:off x="1774670" y="3944113"/>
            <a:ext cx="1591915" cy="1126720"/>
            <a:chOff x="1774670" y="3944113"/>
            <a:chExt cx="1591915" cy="1126720"/>
          </a:xfr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grpSpPr>
        <p:sp>
          <p:nvSpPr>
            <p:cNvPr id="19" name="다이아몬드 18">
              <a:extLst>
                <a:ext uri="{FF2B5EF4-FFF2-40B4-BE49-F238E27FC236}">
                  <a16:creationId xmlns:a16="http://schemas.microsoft.com/office/drawing/2014/main" id="{A168BF36-33A2-EB1A-F227-9D5994BEB46C}"/>
                </a:ext>
              </a:extLst>
            </p:cNvPr>
            <p:cNvSpPr/>
            <p:nvPr/>
          </p:nvSpPr>
          <p:spPr>
            <a:xfrm>
              <a:off x="1774670" y="3944113"/>
              <a:ext cx="1591915" cy="1126720"/>
            </a:xfrm>
            <a:prstGeom prst="diamond">
              <a:avLst/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/>
                <a:t>FONT</a:t>
              </a:r>
              <a:endParaRPr lang="ko-KR" altLang="en-US" sz="1400" b="1" dirty="0"/>
            </a:p>
          </p:txBody>
        </p:sp>
        <p:sp>
          <p:nvSpPr>
            <p:cNvPr id="20" name="다이아몬드 19">
              <a:extLst>
                <a:ext uri="{FF2B5EF4-FFF2-40B4-BE49-F238E27FC236}">
                  <a16:creationId xmlns:a16="http://schemas.microsoft.com/office/drawing/2014/main" id="{782F0639-76B3-9ECB-89A9-1C769A22E643}"/>
                </a:ext>
              </a:extLst>
            </p:cNvPr>
            <p:cNvSpPr/>
            <p:nvPr/>
          </p:nvSpPr>
          <p:spPr>
            <a:xfrm>
              <a:off x="2022792" y="4127533"/>
              <a:ext cx="1095669" cy="775489"/>
            </a:xfrm>
            <a:prstGeom prst="diamond">
              <a:avLst/>
            </a:prstGeom>
            <a:noFill/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b="1" dirty="0"/>
            </a:p>
          </p:txBody>
        </p:sp>
      </p:grpSp>
      <p:sp>
        <p:nvSpPr>
          <p:cNvPr id="21" name="Rectangle 1">
            <a:extLst>
              <a:ext uri="{FF2B5EF4-FFF2-40B4-BE49-F238E27FC236}">
                <a16:creationId xmlns:a16="http://schemas.microsoft.com/office/drawing/2014/main" id="{9ECA351C-7C7A-5277-BAC4-E44939901F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11683" y="4571062"/>
            <a:ext cx="2440829" cy="871585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b="1" dirty="0">
                <a:solidFill>
                  <a:srgbClr val="002060"/>
                </a:solidFill>
                <a:latin typeface="Arial Unicode MS"/>
              </a:rPr>
              <a:t>Noto Sans KR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b="1" dirty="0">
                <a:solidFill>
                  <a:srgbClr val="002060"/>
                </a:solidFill>
                <a:latin typeface="Arial" panose="020B0604020202020204" pitchFamily="34" charset="0"/>
              </a:rPr>
              <a:t>Roboto</a:t>
            </a:r>
            <a:endParaRPr kumimoji="0" lang="ko-KR" altLang="ko-KR" b="1" i="0" u="none" strike="noStrike" cap="none" normalizeH="0" baseline="0" dirty="0">
              <a:ln>
                <a:noFill/>
              </a:ln>
              <a:solidFill>
                <a:srgbClr val="00206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18CF8F09-A7DC-0106-1103-C911F0816979}"/>
              </a:ext>
            </a:extLst>
          </p:cNvPr>
          <p:cNvSpPr/>
          <p:nvPr/>
        </p:nvSpPr>
        <p:spPr>
          <a:xfrm>
            <a:off x="1735675" y="5524415"/>
            <a:ext cx="5064620" cy="929221"/>
          </a:xfrm>
          <a:prstGeom prst="roundRect">
            <a:avLst>
              <a:gd name="adj" fmla="val 50000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rgbClr val="002060"/>
                </a:solidFill>
              </a:ln>
              <a:solidFill>
                <a:srgbClr val="00206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C2FF1AA-5E1B-9388-3CD7-F3A3CCC24999}"/>
              </a:ext>
            </a:extLst>
          </p:cNvPr>
          <p:cNvSpPr txBox="1"/>
          <p:nvPr/>
        </p:nvSpPr>
        <p:spPr>
          <a:xfrm>
            <a:off x="2209228" y="5538452"/>
            <a:ext cx="20117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</a:rPr>
              <a:t>MAIN TITLE 60~65px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8FC051B-5749-3473-C0B4-B87CC518A2F0}"/>
              </a:ext>
            </a:extLst>
          </p:cNvPr>
          <p:cNvSpPr txBox="1"/>
          <p:nvPr/>
        </p:nvSpPr>
        <p:spPr>
          <a:xfrm>
            <a:off x="1774670" y="5815439"/>
            <a:ext cx="23948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</a:rPr>
              <a:t>MAIN DESCRIPTION 30px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8A82338-A883-3344-E4CA-9DB562C262F2}"/>
              </a:ext>
            </a:extLst>
          </p:cNvPr>
          <p:cNvSpPr txBox="1"/>
          <p:nvPr/>
        </p:nvSpPr>
        <p:spPr>
          <a:xfrm>
            <a:off x="4488898" y="5565671"/>
            <a:ext cx="15211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</a:rPr>
              <a:t>SUB TITLE 24px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DF754FF-1DF5-D47B-0E58-3400B5CB4B2A}"/>
              </a:ext>
            </a:extLst>
          </p:cNvPr>
          <p:cNvSpPr txBox="1"/>
          <p:nvPr/>
        </p:nvSpPr>
        <p:spPr>
          <a:xfrm>
            <a:off x="4485723" y="5834037"/>
            <a:ext cx="22425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</a:rPr>
              <a:t>SUB DESCRIPTION 16px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28B1BE4-E9CF-5F1C-94B8-0B6B9D41734C}"/>
              </a:ext>
            </a:extLst>
          </p:cNvPr>
          <p:cNvSpPr txBox="1"/>
          <p:nvPr/>
        </p:nvSpPr>
        <p:spPr>
          <a:xfrm>
            <a:off x="2219958" y="6061928"/>
            <a:ext cx="16816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</a:rPr>
              <a:t>FOOTER 14~16px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C74B9809-A22B-B0D8-5D35-E3A4245994FE}"/>
              </a:ext>
            </a:extLst>
          </p:cNvPr>
          <p:cNvSpPr/>
          <p:nvPr/>
        </p:nvSpPr>
        <p:spPr>
          <a:xfrm>
            <a:off x="8889946" y="3429000"/>
            <a:ext cx="1279262" cy="849358"/>
          </a:xfrm>
          <a:prstGeom prst="ellipse">
            <a:avLst/>
          </a:prstGeom>
          <a:noFill/>
          <a:ln w="571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화살표: 오른쪽 28">
            <a:extLst>
              <a:ext uri="{FF2B5EF4-FFF2-40B4-BE49-F238E27FC236}">
                <a16:creationId xmlns:a16="http://schemas.microsoft.com/office/drawing/2014/main" id="{3059BE75-29A8-D89B-BC4F-5ABC9DD936FE}"/>
              </a:ext>
            </a:extLst>
          </p:cNvPr>
          <p:cNvSpPr/>
          <p:nvPr/>
        </p:nvSpPr>
        <p:spPr>
          <a:xfrm rot="2006606" flipV="1">
            <a:off x="5676362" y="3966751"/>
            <a:ext cx="1563033" cy="255943"/>
          </a:xfrm>
          <a:prstGeom prst="rightArrow">
            <a:avLst>
              <a:gd name="adj1" fmla="val 54510"/>
              <a:gd name="adj2" fmla="val 5000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821E202-4489-E1F0-A7C7-100B5D6B67B0}"/>
              </a:ext>
            </a:extLst>
          </p:cNvPr>
          <p:cNvSpPr txBox="1"/>
          <p:nvPr/>
        </p:nvSpPr>
        <p:spPr>
          <a:xfrm>
            <a:off x="7211566" y="4467271"/>
            <a:ext cx="47863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기존의 색깔이 모던한 느낌과 잘 맞아 색체조명을 </a:t>
            </a:r>
            <a:endParaRPr lang="en-US" altLang="ko-KR" sz="1400" b="1" dirty="0"/>
          </a:p>
          <a:p>
            <a:r>
              <a:rPr lang="ko-KR" altLang="en-US" sz="1400" b="1" dirty="0"/>
              <a:t>통한 사용자의 편안함을 생각하여 약간 수정하였습니다</a:t>
            </a:r>
            <a:r>
              <a:rPr lang="en-US" altLang="ko-KR" sz="1400" b="1" dirty="0"/>
              <a:t>!</a:t>
            </a:r>
            <a:r>
              <a:rPr lang="ko-KR" altLang="en-US" sz="1400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714400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E6A51EC-1F34-52AA-FA7E-683E84658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4B3E9-A460-4EAD-8652-82AAB6AF3C3B}" type="slidenum">
              <a:rPr lang="ko-KR" altLang="en-US" smtClean="0"/>
              <a:t>31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F5FD30E-2119-B44F-8547-D754EAE288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RENEWAL CONCEPT</a:t>
            </a:r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5A5DCB-C597-3EA3-FF27-5BF4844CFB64}"/>
              </a:ext>
            </a:extLst>
          </p:cNvPr>
          <p:cNvSpPr txBox="1"/>
          <p:nvPr/>
        </p:nvSpPr>
        <p:spPr>
          <a:xfrm>
            <a:off x="1337345" y="805344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err="1">
                <a:solidFill>
                  <a:srgbClr val="FF0000"/>
                </a:solidFill>
              </a:rPr>
              <a:t>사이트맵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FD533501-CA98-0DFD-F022-39C87279111E}"/>
              </a:ext>
            </a:extLst>
          </p:cNvPr>
          <p:cNvCxnSpPr>
            <a:cxnSpLocks/>
            <a:endCxn id="22" idx="3"/>
          </p:cNvCxnSpPr>
          <p:nvPr/>
        </p:nvCxnSpPr>
        <p:spPr>
          <a:xfrm flipV="1">
            <a:off x="3048973" y="2754273"/>
            <a:ext cx="6162483" cy="21646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B8880FF8-2199-BEF5-9384-F7592208D405}"/>
              </a:ext>
            </a:extLst>
          </p:cNvPr>
          <p:cNvCxnSpPr>
            <a:cxnSpLocks/>
          </p:cNvCxnSpPr>
          <p:nvPr/>
        </p:nvCxnSpPr>
        <p:spPr>
          <a:xfrm>
            <a:off x="3294086" y="2775919"/>
            <a:ext cx="0" cy="2056681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01A7A58-BD0B-164C-E153-5E8705C01F82}"/>
              </a:ext>
            </a:extLst>
          </p:cNvPr>
          <p:cNvCxnSpPr>
            <a:cxnSpLocks/>
            <a:endCxn id="35" idx="2"/>
          </p:cNvCxnSpPr>
          <p:nvPr/>
        </p:nvCxnSpPr>
        <p:spPr>
          <a:xfrm>
            <a:off x="4665686" y="2809266"/>
            <a:ext cx="6603" cy="1714723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12FFF4AD-B70F-E74F-709F-4506A9016205}"/>
              </a:ext>
            </a:extLst>
          </p:cNvPr>
          <p:cNvCxnSpPr>
            <a:cxnSpLocks/>
            <a:endCxn id="25" idx="2"/>
          </p:cNvCxnSpPr>
          <p:nvPr/>
        </p:nvCxnSpPr>
        <p:spPr>
          <a:xfrm flipH="1">
            <a:off x="8624839" y="2862109"/>
            <a:ext cx="12772" cy="1256835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EBA2F67-06AA-F6A8-C5A3-B47D2754F70B}"/>
              </a:ext>
            </a:extLst>
          </p:cNvPr>
          <p:cNvCxnSpPr>
            <a:cxnSpLocks/>
            <a:endCxn id="20" idx="2"/>
          </p:cNvCxnSpPr>
          <p:nvPr/>
        </p:nvCxnSpPr>
        <p:spPr>
          <a:xfrm>
            <a:off x="7304111" y="2824882"/>
            <a:ext cx="1344" cy="889018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89DA12C1-6FC6-DA2B-56A1-51CC0E475581}"/>
              </a:ext>
            </a:extLst>
          </p:cNvPr>
          <p:cNvCxnSpPr>
            <a:cxnSpLocks/>
            <a:stCxn id="27" idx="0"/>
            <a:endCxn id="45" idx="2"/>
          </p:cNvCxnSpPr>
          <p:nvPr/>
        </p:nvCxnSpPr>
        <p:spPr>
          <a:xfrm>
            <a:off x="5969211" y="1691203"/>
            <a:ext cx="16860" cy="282922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EABF6DB-44B1-AACD-F1D6-DFB0DAAA119B}"/>
              </a:ext>
            </a:extLst>
          </p:cNvPr>
          <p:cNvSpPr/>
          <p:nvPr/>
        </p:nvSpPr>
        <p:spPr>
          <a:xfrm>
            <a:off x="4080069" y="2604737"/>
            <a:ext cx="1173235" cy="29907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latin typeface="+mn-ea"/>
              </a:rPr>
              <a:t>Business</a:t>
            </a:r>
            <a:endParaRPr lang="ko-KR" altLang="en-US" sz="1200" b="1" dirty="0">
              <a:latin typeface="+mn-ea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E6E57A3-F1D5-A0E7-8277-A6258D133B0D}"/>
              </a:ext>
            </a:extLst>
          </p:cNvPr>
          <p:cNvSpPr/>
          <p:nvPr/>
        </p:nvSpPr>
        <p:spPr>
          <a:xfrm>
            <a:off x="4080069" y="3032639"/>
            <a:ext cx="1173235" cy="276215"/>
          </a:xfrm>
          <a:prstGeom prst="rect">
            <a:avLst/>
          </a:prstGeom>
          <a:solidFill>
            <a:schemeClr val="bg1"/>
          </a:solidFill>
          <a:ln w="190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rgbClr val="002060"/>
                </a:solidFill>
                <a:latin typeface="+mn-ea"/>
              </a:rPr>
              <a:t>제품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8905B52-A470-754C-1D39-07062A8B5BFB}"/>
              </a:ext>
            </a:extLst>
          </p:cNvPr>
          <p:cNvSpPr/>
          <p:nvPr/>
        </p:nvSpPr>
        <p:spPr>
          <a:xfrm>
            <a:off x="4080069" y="3437684"/>
            <a:ext cx="1173235" cy="276215"/>
          </a:xfrm>
          <a:prstGeom prst="rect">
            <a:avLst/>
          </a:prstGeom>
          <a:solidFill>
            <a:schemeClr val="bg1"/>
          </a:solidFill>
          <a:ln w="190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rgbClr val="002060"/>
                </a:solidFill>
                <a:latin typeface="+mn-ea"/>
              </a:rPr>
              <a:t>솔루션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6401F84-18DC-C1AA-27DC-65312190DA8C}"/>
              </a:ext>
            </a:extLst>
          </p:cNvPr>
          <p:cNvSpPr/>
          <p:nvPr/>
        </p:nvSpPr>
        <p:spPr>
          <a:xfrm>
            <a:off x="5399453" y="2604737"/>
            <a:ext cx="1173235" cy="29907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latin typeface="+mn-ea"/>
              </a:rPr>
              <a:t>ESG</a:t>
            </a:r>
            <a:endParaRPr lang="ko-KR" altLang="en-US" sz="1200" b="1" dirty="0">
              <a:latin typeface="+mn-ea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D51BD6C-AB55-47E7-3AD6-6BA7325AEFA4}"/>
              </a:ext>
            </a:extLst>
          </p:cNvPr>
          <p:cNvSpPr/>
          <p:nvPr/>
        </p:nvSpPr>
        <p:spPr>
          <a:xfrm>
            <a:off x="5399453" y="3032639"/>
            <a:ext cx="1173235" cy="276215"/>
          </a:xfrm>
          <a:prstGeom prst="rect">
            <a:avLst/>
          </a:prstGeom>
          <a:solidFill>
            <a:schemeClr val="bg1"/>
          </a:solidFill>
          <a:ln w="190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002060"/>
                </a:solidFill>
                <a:latin typeface="+mn-ea"/>
              </a:rPr>
              <a:t>ESG</a:t>
            </a:r>
            <a:r>
              <a:rPr lang="ko-KR" altLang="en-US" sz="1200" b="1" dirty="0">
                <a:solidFill>
                  <a:srgbClr val="002060"/>
                </a:solidFill>
                <a:latin typeface="+mn-ea"/>
              </a:rPr>
              <a:t> 경영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5A3541F-4383-9F8E-6F09-A8B0E9472CA4}"/>
              </a:ext>
            </a:extLst>
          </p:cNvPr>
          <p:cNvSpPr/>
          <p:nvPr/>
        </p:nvSpPr>
        <p:spPr>
          <a:xfrm>
            <a:off x="5399453" y="3437684"/>
            <a:ext cx="1173235" cy="276215"/>
          </a:xfrm>
          <a:prstGeom prst="rect">
            <a:avLst/>
          </a:prstGeom>
          <a:solidFill>
            <a:schemeClr val="bg1"/>
          </a:solidFill>
          <a:ln w="190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rgbClr val="002060"/>
                </a:solidFill>
                <a:latin typeface="+mn-ea"/>
              </a:rPr>
              <a:t>환경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B4FE482-AC8D-B3A0-DF48-BE9AF5460D07}"/>
              </a:ext>
            </a:extLst>
          </p:cNvPr>
          <p:cNvSpPr/>
          <p:nvPr/>
        </p:nvSpPr>
        <p:spPr>
          <a:xfrm>
            <a:off x="5399453" y="3842729"/>
            <a:ext cx="1173235" cy="276215"/>
          </a:xfrm>
          <a:prstGeom prst="rect">
            <a:avLst/>
          </a:prstGeom>
          <a:solidFill>
            <a:schemeClr val="bg1"/>
          </a:solidFill>
          <a:ln w="190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rgbClr val="002060"/>
                </a:solidFill>
                <a:latin typeface="+mn-ea"/>
              </a:rPr>
              <a:t>사회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8B18AC5-BCEF-BD90-A963-A597C5CE9D4D}"/>
              </a:ext>
            </a:extLst>
          </p:cNvPr>
          <p:cNvSpPr/>
          <p:nvPr/>
        </p:nvSpPr>
        <p:spPr>
          <a:xfrm>
            <a:off x="6718837" y="2604738"/>
            <a:ext cx="1173235" cy="29907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latin typeface="+mn-ea"/>
              </a:rPr>
              <a:t>News</a:t>
            </a:r>
            <a:endParaRPr lang="ko-KR" altLang="en-US" sz="1200" b="1" dirty="0">
              <a:latin typeface="+mn-ea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E60C6E1-F3EB-4159-D8AB-4C81437A2715}"/>
              </a:ext>
            </a:extLst>
          </p:cNvPr>
          <p:cNvSpPr/>
          <p:nvPr/>
        </p:nvSpPr>
        <p:spPr>
          <a:xfrm>
            <a:off x="6718837" y="3032640"/>
            <a:ext cx="1173235" cy="276215"/>
          </a:xfrm>
          <a:prstGeom prst="rect">
            <a:avLst/>
          </a:prstGeom>
          <a:solidFill>
            <a:schemeClr val="bg1"/>
          </a:solidFill>
          <a:ln w="190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002060"/>
                </a:solidFill>
                <a:latin typeface="+mn-ea"/>
              </a:rPr>
              <a:t>IR</a:t>
            </a:r>
            <a:endParaRPr lang="ko-KR" altLang="en-US" sz="1200" b="1" dirty="0">
              <a:solidFill>
                <a:srgbClr val="002060"/>
              </a:solidFill>
              <a:latin typeface="+mn-ea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248D01A-9206-8036-79BE-3987DA23C928}"/>
              </a:ext>
            </a:extLst>
          </p:cNvPr>
          <p:cNvSpPr/>
          <p:nvPr/>
        </p:nvSpPr>
        <p:spPr>
          <a:xfrm>
            <a:off x="6718837" y="3437685"/>
            <a:ext cx="1173235" cy="276215"/>
          </a:xfrm>
          <a:prstGeom prst="rect">
            <a:avLst/>
          </a:prstGeom>
          <a:solidFill>
            <a:schemeClr val="bg1"/>
          </a:solidFill>
          <a:ln w="190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002060"/>
                </a:solidFill>
                <a:latin typeface="+mn-ea"/>
              </a:rPr>
              <a:t>PR</a:t>
            </a:r>
            <a:endParaRPr lang="ko-KR" altLang="en-US" sz="1200" b="1" dirty="0">
              <a:solidFill>
                <a:srgbClr val="002060"/>
              </a:solidFill>
              <a:latin typeface="+mn-ea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5EF06DE-8D29-9FE5-1B8A-E76532D1A7DF}"/>
              </a:ext>
            </a:extLst>
          </p:cNvPr>
          <p:cNvSpPr/>
          <p:nvPr/>
        </p:nvSpPr>
        <p:spPr>
          <a:xfrm>
            <a:off x="8038221" y="2604737"/>
            <a:ext cx="1173235" cy="29907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latin typeface="+mn-ea"/>
              </a:rPr>
              <a:t>Customer</a:t>
            </a:r>
            <a:endParaRPr lang="ko-KR" altLang="en-US" sz="1200" b="1" dirty="0">
              <a:latin typeface="+mn-ea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0C0BF7F-2677-E485-51E4-FD80D658D0B2}"/>
              </a:ext>
            </a:extLst>
          </p:cNvPr>
          <p:cNvSpPr/>
          <p:nvPr/>
        </p:nvSpPr>
        <p:spPr>
          <a:xfrm>
            <a:off x="8038221" y="3032639"/>
            <a:ext cx="1173235" cy="276215"/>
          </a:xfrm>
          <a:prstGeom prst="rect">
            <a:avLst/>
          </a:prstGeom>
          <a:solidFill>
            <a:schemeClr val="bg1"/>
          </a:solidFill>
          <a:ln w="190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rgbClr val="002060"/>
                </a:solidFill>
                <a:latin typeface="+mn-ea"/>
              </a:rPr>
              <a:t>고객문의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3A98F10-44FE-DBD9-9780-8CE7426B84F6}"/>
              </a:ext>
            </a:extLst>
          </p:cNvPr>
          <p:cNvSpPr/>
          <p:nvPr/>
        </p:nvSpPr>
        <p:spPr>
          <a:xfrm>
            <a:off x="8038221" y="3437684"/>
            <a:ext cx="1173235" cy="276215"/>
          </a:xfrm>
          <a:prstGeom prst="rect">
            <a:avLst/>
          </a:prstGeom>
          <a:solidFill>
            <a:schemeClr val="bg1"/>
          </a:solidFill>
          <a:ln w="190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rgbClr val="002060"/>
                </a:solidFill>
                <a:latin typeface="+mn-ea"/>
              </a:rPr>
              <a:t>자료실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1F20EC3-FB99-340C-FEF2-F7644482BB7F}"/>
              </a:ext>
            </a:extLst>
          </p:cNvPr>
          <p:cNvSpPr/>
          <p:nvPr/>
        </p:nvSpPr>
        <p:spPr>
          <a:xfrm>
            <a:off x="8038221" y="3842729"/>
            <a:ext cx="1173235" cy="276215"/>
          </a:xfrm>
          <a:prstGeom prst="rect">
            <a:avLst/>
          </a:prstGeom>
          <a:solidFill>
            <a:schemeClr val="bg1"/>
          </a:solidFill>
          <a:ln w="190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rgbClr val="002060"/>
                </a:solidFill>
                <a:latin typeface="+mn-ea"/>
              </a:rPr>
              <a:t>B2B</a:t>
            </a:r>
            <a:endParaRPr lang="ko-KR" altLang="en-US" sz="1100" b="1" dirty="0">
              <a:solidFill>
                <a:srgbClr val="002060"/>
              </a:solidFill>
              <a:latin typeface="+mn-ea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EC93018-C4DA-6FA8-34B4-22A2BD5EDA82}"/>
              </a:ext>
            </a:extLst>
          </p:cNvPr>
          <p:cNvSpPr/>
          <p:nvPr/>
        </p:nvSpPr>
        <p:spPr>
          <a:xfrm>
            <a:off x="5382593" y="1691203"/>
            <a:ext cx="1173235" cy="29907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latin typeface="+mn-ea"/>
              </a:rPr>
              <a:t>메인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4EBBDB9-1D93-4471-21D4-08CB19C5585D}"/>
              </a:ext>
            </a:extLst>
          </p:cNvPr>
          <p:cNvSpPr/>
          <p:nvPr/>
        </p:nvSpPr>
        <p:spPr>
          <a:xfrm>
            <a:off x="8131142" y="1683598"/>
            <a:ext cx="1173235" cy="302854"/>
          </a:xfrm>
          <a:prstGeom prst="rect">
            <a:avLst/>
          </a:prstGeom>
          <a:solidFill>
            <a:schemeClr val="bg1"/>
          </a:solidFill>
          <a:ln w="190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rgbClr val="002060"/>
                </a:solidFill>
                <a:latin typeface="+mn-ea"/>
              </a:rPr>
              <a:t>검색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C6AC55C5-FE45-478A-CDE2-9DEEC1297D5C}"/>
              </a:ext>
            </a:extLst>
          </p:cNvPr>
          <p:cNvSpPr/>
          <p:nvPr/>
        </p:nvSpPr>
        <p:spPr>
          <a:xfrm>
            <a:off x="6900407" y="1689299"/>
            <a:ext cx="1168133" cy="302854"/>
          </a:xfrm>
          <a:prstGeom prst="rect">
            <a:avLst/>
          </a:prstGeom>
          <a:solidFill>
            <a:schemeClr val="bg1"/>
          </a:solidFill>
          <a:ln w="190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rgbClr val="002060"/>
                </a:solidFill>
                <a:latin typeface="+mn-ea"/>
              </a:rPr>
              <a:t>언어선택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73EEF4FE-3E6E-369D-79D6-38716DFAD4C8}"/>
              </a:ext>
            </a:extLst>
          </p:cNvPr>
          <p:cNvSpPr/>
          <p:nvPr/>
        </p:nvSpPr>
        <p:spPr>
          <a:xfrm>
            <a:off x="2760685" y="2604737"/>
            <a:ext cx="1173235" cy="29907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latin typeface="+mn-ea"/>
              </a:rPr>
              <a:t>Company</a:t>
            </a:r>
            <a:endParaRPr lang="ko-KR" altLang="en-US" sz="1200" b="1" dirty="0">
              <a:latin typeface="+mn-ea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189AB78-E63B-10EC-5CDC-A4FECCF3164E}"/>
              </a:ext>
            </a:extLst>
          </p:cNvPr>
          <p:cNvSpPr/>
          <p:nvPr/>
        </p:nvSpPr>
        <p:spPr>
          <a:xfrm>
            <a:off x="2760685" y="3032639"/>
            <a:ext cx="1173235" cy="276215"/>
          </a:xfrm>
          <a:prstGeom prst="rect">
            <a:avLst/>
          </a:prstGeom>
          <a:solidFill>
            <a:schemeClr val="bg1"/>
          </a:solidFill>
          <a:ln w="190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rgbClr val="002060"/>
                </a:solidFill>
                <a:latin typeface="+mn-ea"/>
              </a:rPr>
              <a:t>개요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48517E7C-E300-26F5-A381-FE16E25D3520}"/>
              </a:ext>
            </a:extLst>
          </p:cNvPr>
          <p:cNvSpPr/>
          <p:nvPr/>
        </p:nvSpPr>
        <p:spPr>
          <a:xfrm>
            <a:off x="2760685" y="3437684"/>
            <a:ext cx="1173235" cy="276215"/>
          </a:xfrm>
          <a:prstGeom prst="rect">
            <a:avLst/>
          </a:prstGeom>
          <a:solidFill>
            <a:schemeClr val="bg1"/>
          </a:solidFill>
          <a:ln w="190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rgbClr val="002060"/>
                </a:solidFill>
                <a:latin typeface="+mn-ea"/>
              </a:rPr>
              <a:t>역사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13C466C9-E2F3-2B8E-5A86-AF7B972CA4EE}"/>
              </a:ext>
            </a:extLst>
          </p:cNvPr>
          <p:cNvSpPr/>
          <p:nvPr/>
        </p:nvSpPr>
        <p:spPr>
          <a:xfrm>
            <a:off x="2760685" y="3842729"/>
            <a:ext cx="1173235" cy="276215"/>
          </a:xfrm>
          <a:prstGeom prst="rect">
            <a:avLst/>
          </a:prstGeom>
          <a:solidFill>
            <a:schemeClr val="bg1"/>
          </a:solidFill>
          <a:ln w="190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002060"/>
                </a:solidFill>
                <a:latin typeface="+mn-ea"/>
              </a:rPr>
              <a:t>CI</a:t>
            </a:r>
            <a:endParaRPr lang="ko-KR" altLang="en-US" sz="1200" b="1" dirty="0">
              <a:solidFill>
                <a:srgbClr val="002060"/>
              </a:solidFill>
              <a:latin typeface="+mn-ea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BE035F0-45BE-A3D8-C1A8-14BC520C0105}"/>
              </a:ext>
            </a:extLst>
          </p:cNvPr>
          <p:cNvSpPr/>
          <p:nvPr/>
        </p:nvSpPr>
        <p:spPr>
          <a:xfrm>
            <a:off x="4085672" y="3842729"/>
            <a:ext cx="1173235" cy="276215"/>
          </a:xfrm>
          <a:prstGeom prst="rect">
            <a:avLst/>
          </a:prstGeom>
          <a:solidFill>
            <a:schemeClr val="bg1"/>
          </a:solidFill>
          <a:ln w="190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rgbClr val="002060"/>
                </a:solidFill>
                <a:latin typeface="+mn-ea"/>
              </a:rPr>
              <a:t>성공사례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8424DFFA-5115-17CD-3F2B-7408D2AB6ED9}"/>
              </a:ext>
            </a:extLst>
          </p:cNvPr>
          <p:cNvSpPr/>
          <p:nvPr/>
        </p:nvSpPr>
        <p:spPr>
          <a:xfrm>
            <a:off x="4085671" y="4247774"/>
            <a:ext cx="1173235" cy="276215"/>
          </a:xfrm>
          <a:prstGeom prst="rect">
            <a:avLst/>
          </a:prstGeom>
          <a:solidFill>
            <a:schemeClr val="bg1"/>
          </a:solidFill>
          <a:ln w="190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>
                <a:solidFill>
                  <a:srgbClr val="002060"/>
                </a:solidFill>
                <a:latin typeface="+mn-ea"/>
              </a:rPr>
              <a:t>글로벌 네트워크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C25F2BC-3606-FA4D-6FB3-148419815AAA}"/>
              </a:ext>
            </a:extLst>
          </p:cNvPr>
          <p:cNvSpPr/>
          <p:nvPr/>
        </p:nvSpPr>
        <p:spPr>
          <a:xfrm>
            <a:off x="9366979" y="1683598"/>
            <a:ext cx="1173235" cy="302854"/>
          </a:xfrm>
          <a:prstGeom prst="rect">
            <a:avLst/>
          </a:prstGeom>
          <a:solidFill>
            <a:schemeClr val="bg1"/>
          </a:solidFill>
          <a:ln w="190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002060"/>
                </a:solidFill>
                <a:latin typeface="+mn-ea"/>
              </a:rPr>
              <a:t>ALL-Menu</a:t>
            </a:r>
            <a:endParaRPr lang="ko-KR" altLang="en-US" sz="1200" b="1" dirty="0">
              <a:solidFill>
                <a:srgbClr val="002060"/>
              </a:solidFill>
              <a:latin typeface="+mn-ea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6AFFE080-6670-3D99-1D4B-58AC3ADB991C}"/>
              </a:ext>
            </a:extLst>
          </p:cNvPr>
          <p:cNvSpPr/>
          <p:nvPr/>
        </p:nvSpPr>
        <p:spPr>
          <a:xfrm>
            <a:off x="2759802" y="4247774"/>
            <a:ext cx="1173235" cy="276215"/>
          </a:xfrm>
          <a:prstGeom prst="rect">
            <a:avLst/>
          </a:prstGeom>
          <a:solidFill>
            <a:schemeClr val="bg1"/>
          </a:solidFill>
          <a:ln w="190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002060"/>
                </a:solidFill>
                <a:latin typeface="+mn-ea"/>
              </a:rPr>
              <a:t>R&amp;D</a:t>
            </a:r>
            <a:endParaRPr lang="ko-KR" altLang="en-US" sz="1200" b="1" dirty="0">
              <a:solidFill>
                <a:srgbClr val="002060"/>
              </a:solidFill>
              <a:latin typeface="+mn-ea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1128C330-4B2E-B0F8-BB8A-6271E1B31F02}"/>
              </a:ext>
            </a:extLst>
          </p:cNvPr>
          <p:cNvSpPr/>
          <p:nvPr/>
        </p:nvSpPr>
        <p:spPr>
          <a:xfrm>
            <a:off x="2775200" y="4685215"/>
            <a:ext cx="1173235" cy="276215"/>
          </a:xfrm>
          <a:prstGeom prst="rect">
            <a:avLst/>
          </a:prstGeom>
          <a:solidFill>
            <a:schemeClr val="bg1"/>
          </a:solidFill>
          <a:ln w="190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rgbClr val="002060"/>
                </a:solidFill>
                <a:latin typeface="+mn-ea"/>
              </a:rPr>
              <a:t>인재경영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E90D6A3C-BCDD-DED5-9B8D-072E31E4355F}"/>
              </a:ext>
            </a:extLst>
          </p:cNvPr>
          <p:cNvSpPr/>
          <p:nvPr/>
        </p:nvSpPr>
        <p:spPr>
          <a:xfrm>
            <a:off x="5399453" y="4244208"/>
            <a:ext cx="1173235" cy="276215"/>
          </a:xfrm>
          <a:prstGeom prst="rect">
            <a:avLst/>
          </a:prstGeom>
          <a:solidFill>
            <a:schemeClr val="bg1"/>
          </a:solidFill>
          <a:ln w="190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rgbClr val="002060"/>
                </a:solidFill>
                <a:latin typeface="+mn-ea"/>
              </a:rPr>
              <a:t>지배구조</a:t>
            </a:r>
          </a:p>
        </p:txBody>
      </p:sp>
    </p:spTree>
    <p:extLst>
      <p:ext uri="{BB962C8B-B14F-4D97-AF65-F5344CB8AC3E}">
        <p14:creationId xmlns:p14="http://schemas.microsoft.com/office/powerpoint/2010/main" val="8473378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E6A51EC-1F34-52AA-FA7E-683E84658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4B3E9-A460-4EAD-8652-82AAB6AF3C3B}" type="slidenum">
              <a:rPr lang="ko-KR" altLang="en-US" smtClean="0"/>
              <a:t>32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F5FD30E-2119-B44F-8547-D754EAE288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RENEWAL CONCEPT</a:t>
            </a:r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5A5DCB-C597-3EA3-FF27-5BF4844CFB64}"/>
              </a:ext>
            </a:extLst>
          </p:cNvPr>
          <p:cNvSpPr txBox="1"/>
          <p:nvPr/>
        </p:nvSpPr>
        <p:spPr>
          <a:xfrm>
            <a:off x="1337345" y="805344"/>
            <a:ext cx="16930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rgbClr val="FF0000"/>
                </a:solidFill>
              </a:rPr>
              <a:t>아이디어 스케치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26019F7-C682-A354-327E-4D78853A81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0440" y="1821468"/>
            <a:ext cx="6128775" cy="432847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3043C72-0ED7-EF8F-4F99-55A75E475FC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15" b="12011"/>
          <a:stretch/>
        </p:blipFill>
        <p:spPr>
          <a:xfrm>
            <a:off x="0" y="1806106"/>
            <a:ext cx="2873982" cy="5051894"/>
          </a:xfrm>
          <a:prstGeom prst="rect">
            <a:avLst/>
          </a:prstGeom>
        </p:spPr>
      </p:pic>
      <p:sp>
        <p:nvSpPr>
          <p:cNvPr id="8" name="말풍선: 타원형 7">
            <a:extLst>
              <a:ext uri="{FF2B5EF4-FFF2-40B4-BE49-F238E27FC236}">
                <a16:creationId xmlns:a16="http://schemas.microsoft.com/office/drawing/2014/main" id="{046B36FF-4B8D-66C7-964B-DDE1AB513435}"/>
              </a:ext>
            </a:extLst>
          </p:cNvPr>
          <p:cNvSpPr/>
          <p:nvPr/>
        </p:nvSpPr>
        <p:spPr>
          <a:xfrm>
            <a:off x="223135" y="1340686"/>
            <a:ext cx="1266825" cy="832709"/>
          </a:xfrm>
          <a:prstGeom prst="wedgeEllipseCallout">
            <a:avLst>
              <a:gd name="adj1" fmla="val -18577"/>
              <a:gd name="adj2" fmla="val 68219"/>
            </a:avLst>
          </a:prstGeom>
          <a:solidFill>
            <a:schemeClr val="bg1"/>
          </a:solidFill>
          <a:ln w="762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400" b="1" dirty="0">
                <a:solidFill>
                  <a:srgbClr val="002060"/>
                </a:solidFill>
              </a:rPr>
              <a:t>!</a:t>
            </a:r>
            <a:endParaRPr lang="ko-KR" altLang="en-US" sz="5400" b="1" dirty="0">
              <a:solidFill>
                <a:srgbClr val="002060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244163D-B7ED-AF70-27EF-0765120AAF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4312" y="77403"/>
            <a:ext cx="2609806" cy="281056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F383C43-53CB-3A83-4F0B-E8CF8A5C79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153400" y="1603369"/>
            <a:ext cx="2873982" cy="4121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4705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E6A51EC-1F34-52AA-FA7E-683E84658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4B3E9-A460-4EAD-8652-82AAB6AF3C3B}" type="slidenum">
              <a:rPr lang="ko-KR" altLang="en-US" smtClean="0"/>
              <a:t>33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F5FD30E-2119-B44F-8547-D754EAE288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RENEWAL CONCEPT</a:t>
            </a:r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5A5DCB-C597-3EA3-FF27-5BF4844CFB64}"/>
              </a:ext>
            </a:extLst>
          </p:cNvPr>
          <p:cNvSpPr txBox="1"/>
          <p:nvPr/>
        </p:nvSpPr>
        <p:spPr>
          <a:xfrm>
            <a:off x="1337345" y="805344"/>
            <a:ext cx="16930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rgbClr val="FF0000"/>
                </a:solidFill>
              </a:rPr>
              <a:t>아이디어 스케치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83320DD-45A0-422C-09AA-4F92890F04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6515" y="1757040"/>
            <a:ext cx="6342257" cy="452748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D411B14-C80D-D0AA-1AA5-A974EAD316E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15" b="12011"/>
          <a:stretch/>
        </p:blipFill>
        <p:spPr>
          <a:xfrm>
            <a:off x="0" y="1806106"/>
            <a:ext cx="2873982" cy="5051894"/>
          </a:xfrm>
          <a:prstGeom prst="rect">
            <a:avLst/>
          </a:prstGeom>
        </p:spPr>
      </p:pic>
      <p:sp>
        <p:nvSpPr>
          <p:cNvPr id="8" name="말풍선: 타원형 7">
            <a:extLst>
              <a:ext uri="{FF2B5EF4-FFF2-40B4-BE49-F238E27FC236}">
                <a16:creationId xmlns:a16="http://schemas.microsoft.com/office/drawing/2014/main" id="{9B78B932-C531-4AE8-A8AB-B80FA1B003F5}"/>
              </a:ext>
            </a:extLst>
          </p:cNvPr>
          <p:cNvSpPr/>
          <p:nvPr/>
        </p:nvSpPr>
        <p:spPr>
          <a:xfrm>
            <a:off x="223135" y="1340686"/>
            <a:ext cx="1266825" cy="832709"/>
          </a:xfrm>
          <a:prstGeom prst="wedgeEllipseCallout">
            <a:avLst>
              <a:gd name="adj1" fmla="val -18577"/>
              <a:gd name="adj2" fmla="val 68219"/>
            </a:avLst>
          </a:prstGeom>
          <a:solidFill>
            <a:schemeClr val="bg1"/>
          </a:solidFill>
          <a:ln w="762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400" b="1" dirty="0">
                <a:solidFill>
                  <a:srgbClr val="002060"/>
                </a:solidFill>
              </a:rPr>
              <a:t>!</a:t>
            </a:r>
            <a:endParaRPr lang="ko-KR" altLang="en-US" sz="5400" b="1" dirty="0">
              <a:solidFill>
                <a:srgbClr val="002060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3E502C1-978E-07BC-D663-1000440646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5697" y="400826"/>
            <a:ext cx="2609806" cy="281056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50EC05B-4655-6ED5-DA3B-7C849A3FE8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808772" y="1541225"/>
            <a:ext cx="2873982" cy="4121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1718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E6A51EC-1F34-52AA-FA7E-683E84658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4B3E9-A460-4EAD-8652-82AAB6AF3C3B}" type="slidenum">
              <a:rPr lang="ko-KR" altLang="en-US" smtClean="0"/>
              <a:t>34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F5FD30E-2119-B44F-8547-D754EAE288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RENEWAL CONCEPT</a:t>
            </a:r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5A5DCB-C597-3EA3-FF27-5BF4844CFB64}"/>
              </a:ext>
            </a:extLst>
          </p:cNvPr>
          <p:cNvSpPr txBox="1"/>
          <p:nvPr/>
        </p:nvSpPr>
        <p:spPr>
          <a:xfrm>
            <a:off x="1337345" y="805344"/>
            <a:ext cx="25241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rgbClr val="FF0000"/>
                </a:solidFill>
              </a:rPr>
              <a:t>와이어 프레임 </a:t>
            </a:r>
            <a:r>
              <a:rPr lang="en-US" altLang="ko-KR" sz="1600" b="1" dirty="0" err="1">
                <a:solidFill>
                  <a:srgbClr val="FF0000"/>
                </a:solidFill>
              </a:rPr>
              <a:t>MainPage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33252586-8A4D-8AE3-B64C-C85C1CCC1B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0551" y="1249829"/>
            <a:ext cx="474632" cy="5223587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A5150311-F9CC-F081-EF90-7A63366D1C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251" y="1264515"/>
            <a:ext cx="684398" cy="5222484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FDCB613A-40D7-86C4-EB3B-009085DA60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7163" y="1249829"/>
            <a:ext cx="1519313" cy="5143689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22EF17A1-83A5-7013-BF46-B8E898B201A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15" b="12011"/>
          <a:stretch/>
        </p:blipFill>
        <p:spPr>
          <a:xfrm>
            <a:off x="0" y="1806106"/>
            <a:ext cx="2873982" cy="5051894"/>
          </a:xfrm>
          <a:prstGeom prst="rect">
            <a:avLst/>
          </a:prstGeom>
        </p:spPr>
      </p:pic>
      <p:sp>
        <p:nvSpPr>
          <p:cNvPr id="34" name="말풍선: 타원형 33">
            <a:extLst>
              <a:ext uri="{FF2B5EF4-FFF2-40B4-BE49-F238E27FC236}">
                <a16:creationId xmlns:a16="http://schemas.microsoft.com/office/drawing/2014/main" id="{B4AB1BB8-E325-FA09-C6DE-A2513D03932D}"/>
              </a:ext>
            </a:extLst>
          </p:cNvPr>
          <p:cNvSpPr/>
          <p:nvPr/>
        </p:nvSpPr>
        <p:spPr>
          <a:xfrm>
            <a:off x="223135" y="1340686"/>
            <a:ext cx="1266825" cy="832709"/>
          </a:xfrm>
          <a:prstGeom prst="wedgeEllipseCallout">
            <a:avLst>
              <a:gd name="adj1" fmla="val -18577"/>
              <a:gd name="adj2" fmla="val 68219"/>
            </a:avLst>
          </a:prstGeom>
          <a:solidFill>
            <a:schemeClr val="bg1"/>
          </a:solidFill>
          <a:ln w="762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400" b="1" dirty="0">
                <a:solidFill>
                  <a:srgbClr val="002060"/>
                </a:solidFill>
              </a:rPr>
              <a:t>!</a:t>
            </a:r>
            <a:endParaRPr lang="ko-KR" altLang="en-US" sz="5400" b="1" dirty="0">
              <a:solidFill>
                <a:srgbClr val="002060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B27D916-E6AC-C392-6B69-06DB7465AD4D}"/>
              </a:ext>
            </a:extLst>
          </p:cNvPr>
          <p:cNvSpPr txBox="1"/>
          <p:nvPr/>
        </p:nvSpPr>
        <p:spPr>
          <a:xfrm>
            <a:off x="3604334" y="2361460"/>
            <a:ext cx="9815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1920px</a:t>
            </a:r>
            <a:endParaRPr lang="ko-KR" altLang="en-US" b="1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CCB1DD4-2C48-40E0-CD95-C6EF94FF107E}"/>
              </a:ext>
            </a:extLst>
          </p:cNvPr>
          <p:cNvSpPr txBox="1"/>
          <p:nvPr/>
        </p:nvSpPr>
        <p:spPr>
          <a:xfrm>
            <a:off x="6422790" y="2361460"/>
            <a:ext cx="848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780px</a:t>
            </a:r>
            <a:endParaRPr lang="ko-KR" altLang="en-US" b="1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EF41EBC-2B62-BE88-F0C3-62067B2A749C}"/>
              </a:ext>
            </a:extLst>
          </p:cNvPr>
          <p:cNvSpPr txBox="1"/>
          <p:nvPr/>
        </p:nvSpPr>
        <p:spPr>
          <a:xfrm>
            <a:off x="8207188" y="2357930"/>
            <a:ext cx="848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360px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41242673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E6A51EC-1F34-52AA-FA7E-683E84658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4B3E9-A460-4EAD-8652-82AAB6AF3C3B}" type="slidenum">
              <a:rPr lang="ko-KR" altLang="en-US" smtClean="0"/>
              <a:t>35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F5FD30E-2119-B44F-8547-D754EAE288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RENEWAL CONCEPT</a:t>
            </a:r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5A5DCB-C597-3EA3-FF27-5BF4844CFB64}"/>
              </a:ext>
            </a:extLst>
          </p:cNvPr>
          <p:cNvSpPr txBox="1"/>
          <p:nvPr/>
        </p:nvSpPr>
        <p:spPr>
          <a:xfrm>
            <a:off x="1337345" y="805344"/>
            <a:ext cx="24023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rgbClr val="FF0000"/>
                </a:solidFill>
              </a:rPr>
              <a:t>와이어 프레임</a:t>
            </a:r>
            <a:r>
              <a:rPr lang="en-US" altLang="ko-KR" sz="1600" b="1" dirty="0">
                <a:solidFill>
                  <a:srgbClr val="FF0000"/>
                </a:solidFill>
              </a:rPr>
              <a:t> </a:t>
            </a:r>
            <a:r>
              <a:rPr lang="en-US" altLang="ko-KR" sz="1600" b="1" dirty="0" err="1">
                <a:solidFill>
                  <a:srgbClr val="FF0000"/>
                </a:solidFill>
              </a:rPr>
              <a:t>SubPage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22EF17A1-83A5-7013-BF46-B8E898B201A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15" b="12011"/>
          <a:stretch/>
        </p:blipFill>
        <p:spPr>
          <a:xfrm>
            <a:off x="0" y="1806106"/>
            <a:ext cx="2873982" cy="5051894"/>
          </a:xfrm>
          <a:prstGeom prst="rect">
            <a:avLst/>
          </a:prstGeom>
        </p:spPr>
      </p:pic>
      <p:sp>
        <p:nvSpPr>
          <p:cNvPr id="34" name="말풍선: 타원형 33">
            <a:extLst>
              <a:ext uri="{FF2B5EF4-FFF2-40B4-BE49-F238E27FC236}">
                <a16:creationId xmlns:a16="http://schemas.microsoft.com/office/drawing/2014/main" id="{B4AB1BB8-E325-FA09-C6DE-A2513D03932D}"/>
              </a:ext>
            </a:extLst>
          </p:cNvPr>
          <p:cNvSpPr/>
          <p:nvPr/>
        </p:nvSpPr>
        <p:spPr>
          <a:xfrm>
            <a:off x="223135" y="1340686"/>
            <a:ext cx="1266825" cy="832709"/>
          </a:xfrm>
          <a:prstGeom prst="wedgeEllipseCallout">
            <a:avLst>
              <a:gd name="adj1" fmla="val -18577"/>
              <a:gd name="adj2" fmla="val 68219"/>
            </a:avLst>
          </a:prstGeom>
          <a:solidFill>
            <a:schemeClr val="bg1"/>
          </a:solidFill>
          <a:ln w="762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400" b="1" dirty="0">
                <a:solidFill>
                  <a:srgbClr val="002060"/>
                </a:solidFill>
              </a:rPr>
              <a:t>!</a:t>
            </a:r>
            <a:endParaRPr lang="ko-KR" altLang="en-US" sz="5400" b="1" dirty="0">
              <a:solidFill>
                <a:srgbClr val="002060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B27D916-E6AC-C392-6B69-06DB7465AD4D}"/>
              </a:ext>
            </a:extLst>
          </p:cNvPr>
          <p:cNvSpPr txBox="1"/>
          <p:nvPr/>
        </p:nvSpPr>
        <p:spPr>
          <a:xfrm>
            <a:off x="3824835" y="2467754"/>
            <a:ext cx="9815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1920px</a:t>
            </a:r>
            <a:endParaRPr lang="ko-KR" altLang="en-US" b="1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CCB1DD4-2C48-40E0-CD95-C6EF94FF107E}"/>
              </a:ext>
            </a:extLst>
          </p:cNvPr>
          <p:cNvSpPr txBox="1"/>
          <p:nvPr/>
        </p:nvSpPr>
        <p:spPr>
          <a:xfrm>
            <a:off x="6349887" y="2467754"/>
            <a:ext cx="848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780px</a:t>
            </a:r>
            <a:endParaRPr lang="ko-KR" altLang="en-US" b="1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EF41EBC-2B62-BE88-F0C3-62067B2A749C}"/>
              </a:ext>
            </a:extLst>
          </p:cNvPr>
          <p:cNvSpPr txBox="1"/>
          <p:nvPr/>
        </p:nvSpPr>
        <p:spPr>
          <a:xfrm>
            <a:off x="8656646" y="2467754"/>
            <a:ext cx="848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360px</a:t>
            </a:r>
            <a:endParaRPr lang="ko-KR" altLang="en-US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BC82D2B-9822-385B-E391-9697503806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0670" y="1161176"/>
            <a:ext cx="316399" cy="523376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589A673-BDDC-9C47-4735-7F5D931CEB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6557" y="1143898"/>
            <a:ext cx="580243" cy="516646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5497BE1-54E8-6E9E-B8E2-27E6EAFFBA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7245" y="1161176"/>
            <a:ext cx="822405" cy="473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384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E6A51EC-1F34-52AA-FA7E-683E84658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4B3E9-A460-4EAD-8652-82AAB6AF3C3B}" type="slidenum">
              <a:rPr lang="ko-KR" altLang="en-US" smtClean="0"/>
              <a:t>36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F5FD30E-2119-B44F-8547-D754EAE288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RENEWAL CONCEPT</a:t>
            </a:r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5A5DCB-C597-3EA3-FF27-5BF4844CFB64}"/>
              </a:ext>
            </a:extLst>
          </p:cNvPr>
          <p:cNvSpPr txBox="1"/>
          <p:nvPr/>
        </p:nvSpPr>
        <p:spPr>
          <a:xfrm>
            <a:off x="1337345" y="805344"/>
            <a:ext cx="12827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rgbClr val="FF0000"/>
                </a:solidFill>
              </a:rPr>
              <a:t>스토리 보드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4CDF805-5E21-25AC-AFF7-D25E1FB08849}"/>
              </a:ext>
            </a:extLst>
          </p:cNvPr>
          <p:cNvSpPr/>
          <p:nvPr/>
        </p:nvSpPr>
        <p:spPr>
          <a:xfrm>
            <a:off x="1763754" y="1325880"/>
            <a:ext cx="8513064" cy="4434840"/>
          </a:xfrm>
          <a:prstGeom prst="rect">
            <a:avLst/>
          </a:prstGeom>
          <a:solidFill>
            <a:schemeClr val="bg1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22AD38-1D4D-375A-67E7-AD513CBE8093}"/>
              </a:ext>
            </a:extLst>
          </p:cNvPr>
          <p:cNvSpPr txBox="1"/>
          <p:nvPr/>
        </p:nvSpPr>
        <p:spPr>
          <a:xfrm>
            <a:off x="1763754" y="1325880"/>
            <a:ext cx="1008063" cy="214312"/>
          </a:xfrm>
          <a:prstGeom prst="rect">
            <a:avLst/>
          </a:prstGeom>
          <a:solidFill>
            <a:srgbClr val="002060"/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>
                <a:solidFill>
                  <a:schemeClr val="bg1"/>
                </a:solidFill>
                <a:latin typeface="+mn-ea"/>
              </a:rPr>
              <a:t>프로젝트이름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8DFB30-B19F-705B-3289-1ECA62AD4ADF}"/>
              </a:ext>
            </a:extLst>
          </p:cNvPr>
          <p:cNvSpPr txBox="1"/>
          <p:nvPr/>
        </p:nvSpPr>
        <p:spPr>
          <a:xfrm>
            <a:off x="1763754" y="1541780"/>
            <a:ext cx="1008063" cy="214312"/>
          </a:xfrm>
          <a:prstGeom prst="rect">
            <a:avLst/>
          </a:prstGeom>
          <a:solidFill>
            <a:srgbClr val="002060"/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>
                <a:solidFill>
                  <a:schemeClr val="bg1"/>
                </a:solidFill>
                <a:latin typeface="+mn-ea"/>
              </a:rPr>
              <a:t>내용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CB69EA-4E6F-03F7-2C7E-8667FFF57CDE}"/>
              </a:ext>
            </a:extLst>
          </p:cNvPr>
          <p:cNvSpPr txBox="1"/>
          <p:nvPr/>
        </p:nvSpPr>
        <p:spPr>
          <a:xfrm>
            <a:off x="2762292" y="1334969"/>
            <a:ext cx="2455862" cy="214312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b="1" dirty="0">
                <a:latin typeface="+mn-ea"/>
              </a:rPr>
              <a:t>2023 </a:t>
            </a:r>
            <a:r>
              <a:rPr lang="ko-KR" altLang="en-US" sz="800" b="1" dirty="0">
                <a:latin typeface="+mn-ea"/>
              </a:rPr>
              <a:t>대한전선 웹사이트 리뉴얼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A22158D-189A-A5AE-43E6-A5936B921B36}"/>
              </a:ext>
            </a:extLst>
          </p:cNvPr>
          <p:cNvSpPr txBox="1"/>
          <p:nvPr/>
        </p:nvSpPr>
        <p:spPr>
          <a:xfrm>
            <a:off x="2768642" y="1541780"/>
            <a:ext cx="5929312" cy="21431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 err="1">
                <a:latin typeface="+mn-ea"/>
              </a:rPr>
              <a:t>메인페이지</a:t>
            </a:r>
            <a:r>
              <a:rPr lang="en-US" altLang="ko-KR" sz="800" b="1" dirty="0">
                <a:latin typeface="+mn-ea"/>
              </a:rPr>
              <a:t>1920px</a:t>
            </a:r>
            <a:r>
              <a:rPr lang="ko-KR" altLang="en-US" sz="800" b="1" dirty="0">
                <a:latin typeface="+mn-ea"/>
              </a:rPr>
              <a:t> 레이아웃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CF8234-B7F1-878C-6868-7EC4957F4C50}"/>
              </a:ext>
            </a:extLst>
          </p:cNvPr>
          <p:cNvSpPr txBox="1"/>
          <p:nvPr/>
        </p:nvSpPr>
        <p:spPr>
          <a:xfrm>
            <a:off x="5224504" y="1325880"/>
            <a:ext cx="1008063" cy="214312"/>
          </a:xfrm>
          <a:prstGeom prst="rect">
            <a:avLst/>
          </a:prstGeom>
          <a:solidFill>
            <a:srgbClr val="002060"/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>
                <a:solidFill>
                  <a:schemeClr val="bg1"/>
                </a:solidFill>
                <a:latin typeface="+mn-ea"/>
              </a:rPr>
              <a:t>화면이름</a:t>
            </a:r>
            <a:r>
              <a:rPr lang="en-US" altLang="ko-KR" sz="800" b="1" dirty="0">
                <a:solidFill>
                  <a:schemeClr val="bg1"/>
                </a:solidFill>
                <a:latin typeface="+mn-ea"/>
              </a:rPr>
              <a:t>(ID)</a:t>
            </a:r>
            <a:endParaRPr lang="ko-KR" altLang="en-US" sz="8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52EE673-6A0B-1147-0D58-4B56CB62B204}"/>
              </a:ext>
            </a:extLst>
          </p:cNvPr>
          <p:cNvSpPr txBox="1"/>
          <p:nvPr/>
        </p:nvSpPr>
        <p:spPr>
          <a:xfrm>
            <a:off x="6228906" y="1334969"/>
            <a:ext cx="2452687" cy="21431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 err="1">
                <a:latin typeface="+mn-ea"/>
              </a:rPr>
              <a:t>메인페이지</a:t>
            </a:r>
            <a:r>
              <a:rPr lang="ko-KR" altLang="en-US" sz="800" b="1" dirty="0">
                <a:latin typeface="+mn-ea"/>
              </a:rPr>
              <a:t> </a:t>
            </a:r>
            <a:r>
              <a:rPr lang="en-US" altLang="ko-KR" sz="800" b="1" dirty="0">
                <a:latin typeface="+mn-ea"/>
              </a:rPr>
              <a:t>big-visual ~ Introduction section</a:t>
            </a:r>
            <a:endParaRPr lang="ko-KR" altLang="en-US" sz="800" b="1" dirty="0"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31CA9D-2E2E-3EF4-732D-4024A6B9C30A}"/>
              </a:ext>
            </a:extLst>
          </p:cNvPr>
          <p:cNvSpPr txBox="1"/>
          <p:nvPr/>
        </p:nvSpPr>
        <p:spPr>
          <a:xfrm>
            <a:off x="8704304" y="1334969"/>
            <a:ext cx="849313" cy="214312"/>
          </a:xfrm>
          <a:prstGeom prst="rect">
            <a:avLst/>
          </a:prstGeom>
          <a:solidFill>
            <a:srgbClr val="002060"/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>
                <a:solidFill>
                  <a:schemeClr val="bg1"/>
                </a:solidFill>
                <a:latin typeface="+mn-ea"/>
              </a:rPr>
              <a:t>버전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EC30163-62FF-2E0E-988C-C6BB8359382E}"/>
              </a:ext>
            </a:extLst>
          </p:cNvPr>
          <p:cNvSpPr txBox="1"/>
          <p:nvPr/>
        </p:nvSpPr>
        <p:spPr>
          <a:xfrm>
            <a:off x="8704304" y="1543367"/>
            <a:ext cx="849313" cy="214312"/>
          </a:xfrm>
          <a:prstGeom prst="rect">
            <a:avLst/>
          </a:prstGeom>
          <a:solidFill>
            <a:srgbClr val="002060"/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>
                <a:solidFill>
                  <a:schemeClr val="bg1"/>
                </a:solidFill>
                <a:latin typeface="+mn-ea"/>
              </a:rPr>
              <a:t>작성자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0269CA3-37BB-04B5-D192-544673E93973}"/>
              </a:ext>
            </a:extLst>
          </p:cNvPr>
          <p:cNvSpPr txBox="1"/>
          <p:nvPr/>
        </p:nvSpPr>
        <p:spPr>
          <a:xfrm>
            <a:off x="9539056" y="1336538"/>
            <a:ext cx="723200" cy="21431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b="1" dirty="0">
                <a:latin typeface="+mn-ea"/>
              </a:rPr>
              <a:t>1.0</a:t>
            </a:r>
            <a:endParaRPr lang="ko-KR" altLang="en-US" sz="800" b="1" dirty="0">
              <a:latin typeface="+mn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21F29F9-85DA-2B72-7668-21837418B62A}"/>
              </a:ext>
            </a:extLst>
          </p:cNvPr>
          <p:cNvSpPr txBox="1"/>
          <p:nvPr/>
        </p:nvSpPr>
        <p:spPr>
          <a:xfrm>
            <a:off x="9539056" y="1540986"/>
            <a:ext cx="723200" cy="21431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>
                <a:latin typeface="+mn-ea"/>
              </a:rPr>
              <a:t>송인수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DF1495C-0975-D84B-2FFF-2694DFAF9089}"/>
              </a:ext>
            </a:extLst>
          </p:cNvPr>
          <p:cNvSpPr txBox="1"/>
          <p:nvPr/>
        </p:nvSpPr>
        <p:spPr>
          <a:xfrm>
            <a:off x="8708792" y="1756092"/>
            <a:ext cx="1572514" cy="215900"/>
          </a:xfrm>
          <a:prstGeom prst="rect">
            <a:avLst/>
          </a:prstGeom>
          <a:solidFill>
            <a:srgbClr val="002060"/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en-US" altLang="ko-KR" sz="800" b="1" dirty="0">
                <a:solidFill>
                  <a:schemeClr val="bg1"/>
                </a:solidFill>
                <a:latin typeface="+mn-ea"/>
              </a:rPr>
              <a:t>Description</a:t>
            </a:r>
            <a:endParaRPr lang="ko-KR" altLang="en-US" sz="800" b="1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5FAE1538-8014-4342-41FC-CEB627556E60}"/>
              </a:ext>
            </a:extLst>
          </p:cNvPr>
          <p:cNvCxnSpPr>
            <a:cxnSpLocks/>
          </p:cNvCxnSpPr>
          <p:nvPr/>
        </p:nvCxnSpPr>
        <p:spPr>
          <a:xfrm>
            <a:off x="8704304" y="1434623"/>
            <a:ext cx="0" cy="432609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177EF73D-9852-503D-B25F-C21FC9E43956}"/>
              </a:ext>
            </a:extLst>
          </p:cNvPr>
          <p:cNvCxnSpPr>
            <a:cxnSpLocks/>
          </p:cNvCxnSpPr>
          <p:nvPr/>
        </p:nvCxnSpPr>
        <p:spPr>
          <a:xfrm flipH="1">
            <a:off x="9063078" y="1968817"/>
            <a:ext cx="1" cy="3791903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4F883FFC-13FC-FBAA-D0B5-7406B904B279}"/>
              </a:ext>
            </a:extLst>
          </p:cNvPr>
          <p:cNvSpPr txBox="1"/>
          <p:nvPr/>
        </p:nvSpPr>
        <p:spPr>
          <a:xfrm>
            <a:off x="8689742" y="2247022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00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E49518E-6F0B-2E4D-A5BF-48EB4399BAC3}"/>
              </a:ext>
            </a:extLst>
          </p:cNvPr>
          <p:cNvSpPr txBox="1"/>
          <p:nvPr/>
        </p:nvSpPr>
        <p:spPr>
          <a:xfrm>
            <a:off x="9020738" y="2247022"/>
            <a:ext cx="1256080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All-menu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BD72C82-5D1B-8506-AEF6-3E88477251D8}"/>
              </a:ext>
            </a:extLst>
          </p:cNvPr>
          <p:cNvSpPr txBox="1"/>
          <p:nvPr/>
        </p:nvSpPr>
        <p:spPr>
          <a:xfrm>
            <a:off x="8689742" y="2452309"/>
            <a:ext cx="312826" cy="22169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01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8028193-A8D7-9C78-33C8-A9700E9A3BFC}"/>
              </a:ext>
            </a:extLst>
          </p:cNvPr>
          <p:cNvSpPr txBox="1"/>
          <p:nvPr/>
        </p:nvSpPr>
        <p:spPr>
          <a:xfrm>
            <a:off x="9020738" y="2452264"/>
            <a:ext cx="1256080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logo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01D01D4-3605-8B30-35D7-3CFF65B69C94}"/>
              </a:ext>
            </a:extLst>
          </p:cNvPr>
          <p:cNvSpPr txBox="1"/>
          <p:nvPr/>
        </p:nvSpPr>
        <p:spPr>
          <a:xfrm>
            <a:off x="8689742" y="2657114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02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A535161-2D14-CF3C-94EA-6B73447E20FA}"/>
              </a:ext>
            </a:extLst>
          </p:cNvPr>
          <p:cNvSpPr txBox="1"/>
          <p:nvPr/>
        </p:nvSpPr>
        <p:spPr>
          <a:xfrm>
            <a:off x="9020738" y="2657506"/>
            <a:ext cx="1256080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TNB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6EE0F51-A416-AAF4-9D79-360715B235B9}"/>
              </a:ext>
            </a:extLst>
          </p:cNvPr>
          <p:cNvSpPr txBox="1"/>
          <p:nvPr/>
        </p:nvSpPr>
        <p:spPr>
          <a:xfrm>
            <a:off x="9020738" y="2862748"/>
            <a:ext cx="1256080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GNB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5BDB310-DBE6-676C-E2E2-6561D54FB766}"/>
              </a:ext>
            </a:extLst>
          </p:cNvPr>
          <p:cNvSpPr txBox="1"/>
          <p:nvPr/>
        </p:nvSpPr>
        <p:spPr>
          <a:xfrm>
            <a:off x="9020738" y="3067990"/>
            <a:ext cx="1256080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GNB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7E62606-9458-1BEA-BF04-3680EDC0FC06}"/>
              </a:ext>
            </a:extLst>
          </p:cNvPr>
          <p:cNvSpPr txBox="1"/>
          <p:nvPr/>
        </p:nvSpPr>
        <p:spPr>
          <a:xfrm>
            <a:off x="9020738" y="3273232"/>
            <a:ext cx="1256080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GNB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8011056-CBC1-444B-45CD-78B9CA16A10A}"/>
              </a:ext>
            </a:extLst>
          </p:cNvPr>
          <p:cNvSpPr txBox="1"/>
          <p:nvPr/>
        </p:nvSpPr>
        <p:spPr>
          <a:xfrm>
            <a:off x="9020738" y="3478474"/>
            <a:ext cx="1256080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GNB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33BD612-5B7E-D05F-9350-C97480455F30}"/>
              </a:ext>
            </a:extLst>
          </p:cNvPr>
          <p:cNvSpPr txBox="1"/>
          <p:nvPr/>
        </p:nvSpPr>
        <p:spPr>
          <a:xfrm>
            <a:off x="9020738" y="3683716"/>
            <a:ext cx="1256080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GNB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5D1D7A7-949A-499B-CAD6-D0B1854AC448}"/>
              </a:ext>
            </a:extLst>
          </p:cNvPr>
          <p:cNvSpPr txBox="1"/>
          <p:nvPr/>
        </p:nvSpPr>
        <p:spPr>
          <a:xfrm>
            <a:off x="9020738" y="3888958"/>
            <a:ext cx="1256080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content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D9D234E-C67C-D20A-3030-FF18D555FB9C}"/>
              </a:ext>
            </a:extLst>
          </p:cNvPr>
          <p:cNvSpPr txBox="1"/>
          <p:nvPr/>
        </p:nvSpPr>
        <p:spPr>
          <a:xfrm>
            <a:off x="8697954" y="2862620"/>
            <a:ext cx="415925" cy="2159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03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52A56E3-0F00-C2F0-4F55-789FB6934507}"/>
              </a:ext>
            </a:extLst>
          </p:cNvPr>
          <p:cNvSpPr txBox="1"/>
          <p:nvPr/>
        </p:nvSpPr>
        <p:spPr>
          <a:xfrm>
            <a:off x="8697954" y="3067894"/>
            <a:ext cx="415925" cy="2159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04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29B8BF-8479-34AE-A74B-15BE54CEFD17}"/>
              </a:ext>
            </a:extLst>
          </p:cNvPr>
          <p:cNvSpPr txBox="1"/>
          <p:nvPr/>
        </p:nvSpPr>
        <p:spPr>
          <a:xfrm>
            <a:off x="8697954" y="3273168"/>
            <a:ext cx="415925" cy="2159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05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A827AC9-57AC-3F33-4C1E-6A519312A556}"/>
              </a:ext>
            </a:extLst>
          </p:cNvPr>
          <p:cNvSpPr txBox="1"/>
          <p:nvPr/>
        </p:nvSpPr>
        <p:spPr>
          <a:xfrm>
            <a:off x="8697954" y="3478442"/>
            <a:ext cx="415925" cy="2159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06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19FD2BE-F73F-AFF5-77A2-04D80F395759}"/>
              </a:ext>
            </a:extLst>
          </p:cNvPr>
          <p:cNvSpPr txBox="1"/>
          <p:nvPr/>
        </p:nvSpPr>
        <p:spPr>
          <a:xfrm>
            <a:off x="8697954" y="3683716"/>
            <a:ext cx="415925" cy="2159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07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A352972-E565-734C-6AEC-D8BC160FF15D}"/>
              </a:ext>
            </a:extLst>
          </p:cNvPr>
          <p:cNvSpPr txBox="1"/>
          <p:nvPr/>
        </p:nvSpPr>
        <p:spPr>
          <a:xfrm>
            <a:off x="8697954" y="3888990"/>
            <a:ext cx="415925" cy="2159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08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135419B-CD89-346C-EFEC-F79C67CA6628}"/>
              </a:ext>
            </a:extLst>
          </p:cNvPr>
          <p:cNvSpPr txBox="1"/>
          <p:nvPr/>
        </p:nvSpPr>
        <p:spPr>
          <a:xfrm>
            <a:off x="8697954" y="4094264"/>
            <a:ext cx="415925" cy="2159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09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0AB9115-3240-83B0-64FC-237392E652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205"/>
          <a:stretch/>
        </p:blipFill>
        <p:spPr>
          <a:xfrm>
            <a:off x="4038600" y="1864042"/>
            <a:ext cx="2728258" cy="3675675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30F35F6F-2759-1C05-C46E-3D698DE1FA81}"/>
              </a:ext>
            </a:extLst>
          </p:cNvPr>
          <p:cNvSpPr txBox="1"/>
          <p:nvPr/>
        </p:nvSpPr>
        <p:spPr>
          <a:xfrm>
            <a:off x="5061741" y="1847477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01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3660CAE-527D-24E6-1986-57805512146D}"/>
              </a:ext>
            </a:extLst>
          </p:cNvPr>
          <p:cNvSpPr txBox="1"/>
          <p:nvPr/>
        </p:nvSpPr>
        <p:spPr>
          <a:xfrm>
            <a:off x="4354220" y="1847477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00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3D694BF-A96C-FF81-8D3F-ABD28957C75F}"/>
              </a:ext>
            </a:extLst>
          </p:cNvPr>
          <p:cNvSpPr txBox="1"/>
          <p:nvPr/>
        </p:nvSpPr>
        <p:spPr>
          <a:xfrm>
            <a:off x="6096000" y="1826993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02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B109809-1ACD-5F88-5193-AF1F3B72C03B}"/>
              </a:ext>
            </a:extLst>
          </p:cNvPr>
          <p:cNvSpPr txBox="1"/>
          <p:nvPr/>
        </p:nvSpPr>
        <p:spPr>
          <a:xfrm>
            <a:off x="4225178" y="2106687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03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E18D31F-A955-87AC-4426-76128096ECA0}"/>
              </a:ext>
            </a:extLst>
          </p:cNvPr>
          <p:cNvSpPr txBox="1"/>
          <p:nvPr/>
        </p:nvSpPr>
        <p:spPr>
          <a:xfrm>
            <a:off x="4798966" y="2112487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04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5AB854A-E905-05E9-CB35-2B5CB087C441}"/>
              </a:ext>
            </a:extLst>
          </p:cNvPr>
          <p:cNvSpPr txBox="1"/>
          <p:nvPr/>
        </p:nvSpPr>
        <p:spPr>
          <a:xfrm>
            <a:off x="5246316" y="2103610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05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B53B59C-0A85-240A-0EA8-58C081DB5E71}"/>
              </a:ext>
            </a:extLst>
          </p:cNvPr>
          <p:cNvSpPr txBox="1"/>
          <p:nvPr/>
        </p:nvSpPr>
        <p:spPr>
          <a:xfrm>
            <a:off x="5723891" y="2103610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06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1D3C977-5391-9658-510A-EF8D7FC10DAB}"/>
              </a:ext>
            </a:extLst>
          </p:cNvPr>
          <p:cNvSpPr txBox="1"/>
          <p:nvPr/>
        </p:nvSpPr>
        <p:spPr>
          <a:xfrm>
            <a:off x="6162170" y="2095522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07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FD71EF9-C165-45B8-54FF-79CEFC74F294}"/>
              </a:ext>
            </a:extLst>
          </p:cNvPr>
          <p:cNvSpPr txBox="1"/>
          <p:nvPr/>
        </p:nvSpPr>
        <p:spPr>
          <a:xfrm>
            <a:off x="6005757" y="3980053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08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907CB03-50EC-4509-C97D-4E0EDEBDFD9C}"/>
              </a:ext>
            </a:extLst>
          </p:cNvPr>
          <p:cNvSpPr txBox="1"/>
          <p:nvPr/>
        </p:nvSpPr>
        <p:spPr>
          <a:xfrm>
            <a:off x="4538004" y="4677282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09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F917073-0A4E-CB6F-6BF3-E78CBCD01546}"/>
              </a:ext>
            </a:extLst>
          </p:cNvPr>
          <p:cNvSpPr txBox="1"/>
          <p:nvPr/>
        </p:nvSpPr>
        <p:spPr>
          <a:xfrm>
            <a:off x="9027088" y="4103265"/>
            <a:ext cx="1256080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content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174502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E6A51EC-1F34-52AA-FA7E-683E84658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4B3E9-A460-4EAD-8652-82AAB6AF3C3B}" type="slidenum">
              <a:rPr lang="ko-KR" altLang="en-US" smtClean="0"/>
              <a:t>37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F5FD30E-2119-B44F-8547-D754EAE288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RENEWAL CONCEPT</a:t>
            </a:r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5A5DCB-C597-3EA3-FF27-5BF4844CFB64}"/>
              </a:ext>
            </a:extLst>
          </p:cNvPr>
          <p:cNvSpPr txBox="1"/>
          <p:nvPr/>
        </p:nvSpPr>
        <p:spPr>
          <a:xfrm>
            <a:off x="1337345" y="805344"/>
            <a:ext cx="12827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rgbClr val="FF0000"/>
                </a:solidFill>
              </a:rPr>
              <a:t>스토리 보드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4CDF805-5E21-25AC-AFF7-D25E1FB08849}"/>
              </a:ext>
            </a:extLst>
          </p:cNvPr>
          <p:cNvSpPr/>
          <p:nvPr/>
        </p:nvSpPr>
        <p:spPr>
          <a:xfrm>
            <a:off x="1763754" y="1325880"/>
            <a:ext cx="8513064" cy="4657670"/>
          </a:xfrm>
          <a:prstGeom prst="rect">
            <a:avLst/>
          </a:prstGeom>
          <a:solidFill>
            <a:schemeClr val="bg1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22AD38-1D4D-375A-67E7-AD513CBE8093}"/>
              </a:ext>
            </a:extLst>
          </p:cNvPr>
          <p:cNvSpPr txBox="1"/>
          <p:nvPr/>
        </p:nvSpPr>
        <p:spPr>
          <a:xfrm>
            <a:off x="1763754" y="1325880"/>
            <a:ext cx="1008063" cy="214312"/>
          </a:xfrm>
          <a:prstGeom prst="rect">
            <a:avLst/>
          </a:prstGeom>
          <a:solidFill>
            <a:srgbClr val="002060"/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>
                <a:solidFill>
                  <a:schemeClr val="bg1"/>
                </a:solidFill>
                <a:latin typeface="+mn-ea"/>
              </a:rPr>
              <a:t>프로젝트이름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8DFB30-B19F-705B-3289-1ECA62AD4ADF}"/>
              </a:ext>
            </a:extLst>
          </p:cNvPr>
          <p:cNvSpPr txBox="1"/>
          <p:nvPr/>
        </p:nvSpPr>
        <p:spPr>
          <a:xfrm>
            <a:off x="1763754" y="1541780"/>
            <a:ext cx="1008063" cy="214312"/>
          </a:xfrm>
          <a:prstGeom prst="rect">
            <a:avLst/>
          </a:prstGeom>
          <a:solidFill>
            <a:srgbClr val="002060"/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>
                <a:solidFill>
                  <a:schemeClr val="bg1"/>
                </a:solidFill>
                <a:latin typeface="+mn-ea"/>
              </a:rPr>
              <a:t>내용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CB69EA-4E6F-03F7-2C7E-8667FFF57CDE}"/>
              </a:ext>
            </a:extLst>
          </p:cNvPr>
          <p:cNvSpPr txBox="1"/>
          <p:nvPr/>
        </p:nvSpPr>
        <p:spPr>
          <a:xfrm>
            <a:off x="2762292" y="1334969"/>
            <a:ext cx="2455862" cy="214312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b="1" dirty="0">
                <a:latin typeface="+mn-ea"/>
              </a:rPr>
              <a:t>2023 </a:t>
            </a:r>
            <a:r>
              <a:rPr lang="ko-KR" altLang="en-US" sz="800" b="1" dirty="0">
                <a:latin typeface="+mn-ea"/>
              </a:rPr>
              <a:t>대한전선 웹사이트 리뉴얼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A22158D-189A-A5AE-43E6-A5936B921B36}"/>
              </a:ext>
            </a:extLst>
          </p:cNvPr>
          <p:cNvSpPr txBox="1"/>
          <p:nvPr/>
        </p:nvSpPr>
        <p:spPr>
          <a:xfrm>
            <a:off x="2768642" y="1541780"/>
            <a:ext cx="5929312" cy="21431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 err="1">
                <a:latin typeface="+mn-ea"/>
              </a:rPr>
              <a:t>메인페이지</a:t>
            </a:r>
            <a:r>
              <a:rPr lang="en-US" altLang="ko-KR" sz="800" b="1" dirty="0">
                <a:latin typeface="+mn-ea"/>
              </a:rPr>
              <a:t>1920px</a:t>
            </a:r>
            <a:r>
              <a:rPr lang="ko-KR" altLang="en-US" sz="800" b="1" dirty="0">
                <a:latin typeface="+mn-ea"/>
              </a:rPr>
              <a:t> 레이아웃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CF8234-B7F1-878C-6868-7EC4957F4C50}"/>
              </a:ext>
            </a:extLst>
          </p:cNvPr>
          <p:cNvSpPr txBox="1"/>
          <p:nvPr/>
        </p:nvSpPr>
        <p:spPr>
          <a:xfrm>
            <a:off x="5224504" y="1325880"/>
            <a:ext cx="1008063" cy="214312"/>
          </a:xfrm>
          <a:prstGeom prst="rect">
            <a:avLst/>
          </a:prstGeom>
          <a:solidFill>
            <a:srgbClr val="002060"/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>
                <a:solidFill>
                  <a:schemeClr val="bg1"/>
                </a:solidFill>
                <a:latin typeface="+mn-ea"/>
              </a:rPr>
              <a:t>화면이름</a:t>
            </a:r>
            <a:r>
              <a:rPr lang="en-US" altLang="ko-KR" sz="800" b="1" dirty="0">
                <a:solidFill>
                  <a:schemeClr val="bg1"/>
                </a:solidFill>
                <a:latin typeface="+mn-ea"/>
              </a:rPr>
              <a:t>(ID)</a:t>
            </a:r>
            <a:endParaRPr lang="ko-KR" altLang="en-US" sz="8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52EE673-6A0B-1147-0D58-4B56CB62B204}"/>
              </a:ext>
            </a:extLst>
          </p:cNvPr>
          <p:cNvSpPr txBox="1"/>
          <p:nvPr/>
        </p:nvSpPr>
        <p:spPr>
          <a:xfrm>
            <a:off x="6228906" y="1334969"/>
            <a:ext cx="2452687" cy="21431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 err="1">
                <a:latin typeface="+mn-ea"/>
              </a:rPr>
              <a:t>메인페이지</a:t>
            </a:r>
            <a:r>
              <a:rPr lang="en-US" altLang="ko-KR" sz="800" b="1" dirty="0">
                <a:latin typeface="+mn-ea"/>
              </a:rPr>
              <a:t>Business ~ </a:t>
            </a:r>
            <a:r>
              <a:rPr lang="en-US" altLang="ko-KR" sz="800" b="1" dirty="0" err="1">
                <a:latin typeface="+mn-ea"/>
              </a:rPr>
              <a:t>Esg</a:t>
            </a:r>
            <a:r>
              <a:rPr lang="en-US" altLang="ko-KR" sz="800" b="1" dirty="0">
                <a:latin typeface="+mn-ea"/>
              </a:rPr>
              <a:t> section</a:t>
            </a:r>
            <a:endParaRPr lang="ko-KR" altLang="en-US" sz="800" b="1" dirty="0"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31CA9D-2E2E-3EF4-732D-4024A6B9C30A}"/>
              </a:ext>
            </a:extLst>
          </p:cNvPr>
          <p:cNvSpPr txBox="1"/>
          <p:nvPr/>
        </p:nvSpPr>
        <p:spPr>
          <a:xfrm>
            <a:off x="8704304" y="1334969"/>
            <a:ext cx="849313" cy="214312"/>
          </a:xfrm>
          <a:prstGeom prst="rect">
            <a:avLst/>
          </a:prstGeom>
          <a:solidFill>
            <a:srgbClr val="002060"/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>
                <a:solidFill>
                  <a:schemeClr val="bg1"/>
                </a:solidFill>
                <a:latin typeface="+mn-ea"/>
              </a:rPr>
              <a:t>버전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EC30163-62FF-2E0E-988C-C6BB8359382E}"/>
              </a:ext>
            </a:extLst>
          </p:cNvPr>
          <p:cNvSpPr txBox="1"/>
          <p:nvPr/>
        </p:nvSpPr>
        <p:spPr>
          <a:xfrm>
            <a:off x="8704304" y="1543367"/>
            <a:ext cx="849313" cy="214312"/>
          </a:xfrm>
          <a:prstGeom prst="rect">
            <a:avLst/>
          </a:prstGeom>
          <a:solidFill>
            <a:srgbClr val="002060"/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>
                <a:solidFill>
                  <a:schemeClr val="bg1"/>
                </a:solidFill>
                <a:latin typeface="+mn-ea"/>
              </a:rPr>
              <a:t>작성자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0269CA3-37BB-04B5-D192-544673E93973}"/>
              </a:ext>
            </a:extLst>
          </p:cNvPr>
          <p:cNvSpPr txBox="1"/>
          <p:nvPr/>
        </p:nvSpPr>
        <p:spPr>
          <a:xfrm>
            <a:off x="9539056" y="1336538"/>
            <a:ext cx="723200" cy="21431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b="1" dirty="0">
                <a:latin typeface="+mn-ea"/>
              </a:rPr>
              <a:t>1.0</a:t>
            </a:r>
            <a:endParaRPr lang="ko-KR" altLang="en-US" sz="800" b="1" dirty="0">
              <a:latin typeface="+mn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21F29F9-85DA-2B72-7668-21837418B62A}"/>
              </a:ext>
            </a:extLst>
          </p:cNvPr>
          <p:cNvSpPr txBox="1"/>
          <p:nvPr/>
        </p:nvSpPr>
        <p:spPr>
          <a:xfrm>
            <a:off x="9539056" y="1540986"/>
            <a:ext cx="723200" cy="21431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>
                <a:latin typeface="+mn-ea"/>
              </a:rPr>
              <a:t>송인수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DF1495C-0975-D84B-2FFF-2694DFAF9089}"/>
              </a:ext>
            </a:extLst>
          </p:cNvPr>
          <p:cNvSpPr txBox="1"/>
          <p:nvPr/>
        </p:nvSpPr>
        <p:spPr>
          <a:xfrm>
            <a:off x="8708792" y="1756092"/>
            <a:ext cx="1572514" cy="215900"/>
          </a:xfrm>
          <a:prstGeom prst="rect">
            <a:avLst/>
          </a:prstGeom>
          <a:solidFill>
            <a:srgbClr val="002060"/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en-US" altLang="ko-KR" sz="800" b="1" dirty="0">
                <a:solidFill>
                  <a:schemeClr val="bg1"/>
                </a:solidFill>
                <a:latin typeface="+mn-ea"/>
              </a:rPr>
              <a:t>Description</a:t>
            </a:r>
            <a:endParaRPr lang="ko-KR" altLang="en-US" sz="800" b="1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5FAE1538-8014-4342-41FC-CEB627556E60}"/>
              </a:ext>
            </a:extLst>
          </p:cNvPr>
          <p:cNvCxnSpPr>
            <a:cxnSpLocks/>
          </p:cNvCxnSpPr>
          <p:nvPr/>
        </p:nvCxnSpPr>
        <p:spPr>
          <a:xfrm>
            <a:off x="8704304" y="1434623"/>
            <a:ext cx="0" cy="454892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177EF73D-9852-503D-B25F-C21FC9E43956}"/>
              </a:ext>
            </a:extLst>
          </p:cNvPr>
          <p:cNvCxnSpPr>
            <a:cxnSpLocks/>
          </p:cNvCxnSpPr>
          <p:nvPr/>
        </p:nvCxnSpPr>
        <p:spPr>
          <a:xfrm>
            <a:off x="9063079" y="1968817"/>
            <a:ext cx="0" cy="4014733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4F883FFC-13FC-FBAA-D0B5-7406B904B279}"/>
              </a:ext>
            </a:extLst>
          </p:cNvPr>
          <p:cNvSpPr txBox="1"/>
          <p:nvPr/>
        </p:nvSpPr>
        <p:spPr>
          <a:xfrm>
            <a:off x="8689742" y="2247022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10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E49518E-6F0B-2E4D-A5BF-48EB4399BAC3}"/>
              </a:ext>
            </a:extLst>
          </p:cNvPr>
          <p:cNvSpPr txBox="1"/>
          <p:nvPr/>
        </p:nvSpPr>
        <p:spPr>
          <a:xfrm>
            <a:off x="9020738" y="2247022"/>
            <a:ext cx="1256080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slide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BD72C82-5D1B-8506-AEF6-3E88477251D8}"/>
              </a:ext>
            </a:extLst>
          </p:cNvPr>
          <p:cNvSpPr txBox="1"/>
          <p:nvPr/>
        </p:nvSpPr>
        <p:spPr>
          <a:xfrm>
            <a:off x="8689742" y="2452309"/>
            <a:ext cx="312826" cy="22169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11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8028193-A8D7-9C78-33C8-A9700E9A3BFC}"/>
              </a:ext>
            </a:extLst>
          </p:cNvPr>
          <p:cNvSpPr txBox="1"/>
          <p:nvPr/>
        </p:nvSpPr>
        <p:spPr>
          <a:xfrm>
            <a:off x="9020738" y="2452264"/>
            <a:ext cx="1256080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decoration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01D01D4-3605-8B30-35D7-3CFF65B69C94}"/>
              </a:ext>
            </a:extLst>
          </p:cNvPr>
          <p:cNvSpPr txBox="1"/>
          <p:nvPr/>
        </p:nvSpPr>
        <p:spPr>
          <a:xfrm>
            <a:off x="8689742" y="2657114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12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A535161-2D14-CF3C-94EA-6B73447E20FA}"/>
              </a:ext>
            </a:extLst>
          </p:cNvPr>
          <p:cNvSpPr txBox="1"/>
          <p:nvPr/>
        </p:nvSpPr>
        <p:spPr>
          <a:xfrm>
            <a:off x="9020738" y="2657506"/>
            <a:ext cx="1256080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img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6EE0F51-A416-AAF4-9D79-360715B235B9}"/>
              </a:ext>
            </a:extLst>
          </p:cNvPr>
          <p:cNvSpPr txBox="1"/>
          <p:nvPr/>
        </p:nvSpPr>
        <p:spPr>
          <a:xfrm>
            <a:off x="9020738" y="2862748"/>
            <a:ext cx="1256080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8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img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5BDB310-DBE6-676C-E2E2-6561D54FB766}"/>
              </a:ext>
            </a:extLst>
          </p:cNvPr>
          <p:cNvSpPr txBox="1"/>
          <p:nvPr/>
        </p:nvSpPr>
        <p:spPr>
          <a:xfrm>
            <a:off x="9020738" y="3067990"/>
            <a:ext cx="1256080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8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img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7E62606-9458-1BEA-BF04-3680EDC0FC06}"/>
              </a:ext>
            </a:extLst>
          </p:cNvPr>
          <p:cNvSpPr txBox="1"/>
          <p:nvPr/>
        </p:nvSpPr>
        <p:spPr>
          <a:xfrm>
            <a:off x="9020738" y="3273232"/>
            <a:ext cx="1256080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8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img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D9D234E-C67C-D20A-3030-FF18D555FB9C}"/>
              </a:ext>
            </a:extLst>
          </p:cNvPr>
          <p:cNvSpPr txBox="1"/>
          <p:nvPr/>
        </p:nvSpPr>
        <p:spPr>
          <a:xfrm>
            <a:off x="8697954" y="2862620"/>
            <a:ext cx="415925" cy="2159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13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52A56E3-0F00-C2F0-4F55-789FB6934507}"/>
              </a:ext>
            </a:extLst>
          </p:cNvPr>
          <p:cNvSpPr txBox="1"/>
          <p:nvPr/>
        </p:nvSpPr>
        <p:spPr>
          <a:xfrm>
            <a:off x="8697954" y="3067894"/>
            <a:ext cx="415925" cy="2159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14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29B8BF-8479-34AE-A74B-15BE54CEFD17}"/>
              </a:ext>
            </a:extLst>
          </p:cNvPr>
          <p:cNvSpPr txBox="1"/>
          <p:nvPr/>
        </p:nvSpPr>
        <p:spPr>
          <a:xfrm>
            <a:off x="8697954" y="3273168"/>
            <a:ext cx="415925" cy="2159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15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5728DF9-E880-9A00-13A8-EECAFC7AA86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" t="40349" r="-341" b="18702"/>
          <a:stretch/>
        </p:blipFill>
        <p:spPr>
          <a:xfrm>
            <a:off x="4259879" y="1924804"/>
            <a:ext cx="2833651" cy="3928307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B5BC06DC-ED06-56A6-B537-C1206139B3DC}"/>
              </a:ext>
            </a:extLst>
          </p:cNvPr>
          <p:cNvSpPr txBox="1"/>
          <p:nvPr/>
        </p:nvSpPr>
        <p:spPr>
          <a:xfrm>
            <a:off x="5520291" y="2485299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10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C272100-6884-AA10-60BF-52C2F60C45E7}"/>
              </a:ext>
            </a:extLst>
          </p:cNvPr>
          <p:cNvSpPr txBox="1"/>
          <p:nvPr/>
        </p:nvSpPr>
        <p:spPr>
          <a:xfrm>
            <a:off x="4410582" y="3964120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11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D7B2B3D-99E7-9B08-3ED0-5339D59FE4B6}"/>
              </a:ext>
            </a:extLst>
          </p:cNvPr>
          <p:cNvSpPr txBox="1"/>
          <p:nvPr/>
        </p:nvSpPr>
        <p:spPr>
          <a:xfrm>
            <a:off x="6607942" y="3591290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12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3C6A0D9-BD2E-5593-B2B7-68B79681EA04}"/>
              </a:ext>
            </a:extLst>
          </p:cNvPr>
          <p:cNvSpPr txBox="1"/>
          <p:nvPr/>
        </p:nvSpPr>
        <p:spPr>
          <a:xfrm>
            <a:off x="6451529" y="4807531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13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FD33BD4-C945-67ED-2A8C-225E16CA550E}"/>
              </a:ext>
            </a:extLst>
          </p:cNvPr>
          <p:cNvSpPr txBox="1"/>
          <p:nvPr/>
        </p:nvSpPr>
        <p:spPr>
          <a:xfrm>
            <a:off x="6451529" y="5205139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14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78BF515-F0EF-78D2-8FD4-6614CC3708C2}"/>
              </a:ext>
            </a:extLst>
          </p:cNvPr>
          <p:cNvSpPr txBox="1"/>
          <p:nvPr/>
        </p:nvSpPr>
        <p:spPr>
          <a:xfrm>
            <a:off x="6451529" y="5609282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15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119509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E6A51EC-1F34-52AA-FA7E-683E84658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4B3E9-A460-4EAD-8652-82AAB6AF3C3B}" type="slidenum">
              <a:rPr lang="ko-KR" altLang="en-US" smtClean="0"/>
              <a:t>38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F5FD30E-2119-B44F-8547-D754EAE288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RENEWAL CONCEPT</a:t>
            </a:r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5A5DCB-C597-3EA3-FF27-5BF4844CFB64}"/>
              </a:ext>
            </a:extLst>
          </p:cNvPr>
          <p:cNvSpPr txBox="1"/>
          <p:nvPr/>
        </p:nvSpPr>
        <p:spPr>
          <a:xfrm>
            <a:off x="1337345" y="805344"/>
            <a:ext cx="12827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rgbClr val="FF0000"/>
                </a:solidFill>
              </a:rPr>
              <a:t>스토리 보드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4CDF805-5E21-25AC-AFF7-D25E1FB08849}"/>
              </a:ext>
            </a:extLst>
          </p:cNvPr>
          <p:cNvSpPr/>
          <p:nvPr/>
        </p:nvSpPr>
        <p:spPr>
          <a:xfrm>
            <a:off x="1763754" y="1325879"/>
            <a:ext cx="8513064" cy="4939265"/>
          </a:xfrm>
          <a:prstGeom prst="rect">
            <a:avLst/>
          </a:prstGeom>
          <a:solidFill>
            <a:schemeClr val="bg1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22AD38-1D4D-375A-67E7-AD513CBE8093}"/>
              </a:ext>
            </a:extLst>
          </p:cNvPr>
          <p:cNvSpPr txBox="1"/>
          <p:nvPr/>
        </p:nvSpPr>
        <p:spPr>
          <a:xfrm>
            <a:off x="1763754" y="1325880"/>
            <a:ext cx="1008063" cy="214312"/>
          </a:xfrm>
          <a:prstGeom prst="rect">
            <a:avLst/>
          </a:prstGeom>
          <a:solidFill>
            <a:srgbClr val="002060"/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>
                <a:solidFill>
                  <a:schemeClr val="bg1"/>
                </a:solidFill>
                <a:latin typeface="+mn-ea"/>
              </a:rPr>
              <a:t>프로젝트이름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8DFB30-B19F-705B-3289-1ECA62AD4ADF}"/>
              </a:ext>
            </a:extLst>
          </p:cNvPr>
          <p:cNvSpPr txBox="1"/>
          <p:nvPr/>
        </p:nvSpPr>
        <p:spPr>
          <a:xfrm>
            <a:off x="1763754" y="1541780"/>
            <a:ext cx="1008063" cy="214312"/>
          </a:xfrm>
          <a:prstGeom prst="rect">
            <a:avLst/>
          </a:prstGeom>
          <a:solidFill>
            <a:srgbClr val="002060"/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>
                <a:solidFill>
                  <a:schemeClr val="bg1"/>
                </a:solidFill>
                <a:latin typeface="+mn-ea"/>
              </a:rPr>
              <a:t>내용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CB69EA-4E6F-03F7-2C7E-8667FFF57CDE}"/>
              </a:ext>
            </a:extLst>
          </p:cNvPr>
          <p:cNvSpPr txBox="1"/>
          <p:nvPr/>
        </p:nvSpPr>
        <p:spPr>
          <a:xfrm>
            <a:off x="2762292" y="1334969"/>
            <a:ext cx="2455862" cy="214312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b="1" dirty="0">
                <a:latin typeface="+mn-ea"/>
              </a:rPr>
              <a:t>2023 </a:t>
            </a:r>
            <a:r>
              <a:rPr lang="ko-KR" altLang="en-US" sz="800" b="1" dirty="0">
                <a:latin typeface="+mn-ea"/>
              </a:rPr>
              <a:t>대한전선 웹사이트 리뉴얼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A22158D-189A-A5AE-43E6-A5936B921B36}"/>
              </a:ext>
            </a:extLst>
          </p:cNvPr>
          <p:cNvSpPr txBox="1"/>
          <p:nvPr/>
        </p:nvSpPr>
        <p:spPr>
          <a:xfrm>
            <a:off x="2768642" y="1541780"/>
            <a:ext cx="5929312" cy="21431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 err="1">
                <a:latin typeface="+mn-ea"/>
              </a:rPr>
              <a:t>메인페이지</a:t>
            </a:r>
            <a:r>
              <a:rPr lang="en-US" altLang="ko-KR" sz="800" b="1" dirty="0">
                <a:latin typeface="+mn-ea"/>
              </a:rPr>
              <a:t>1920px</a:t>
            </a:r>
            <a:r>
              <a:rPr lang="ko-KR" altLang="en-US" sz="800" b="1" dirty="0">
                <a:latin typeface="+mn-ea"/>
              </a:rPr>
              <a:t> 레이아웃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CF8234-B7F1-878C-6868-7EC4957F4C50}"/>
              </a:ext>
            </a:extLst>
          </p:cNvPr>
          <p:cNvSpPr txBox="1"/>
          <p:nvPr/>
        </p:nvSpPr>
        <p:spPr>
          <a:xfrm>
            <a:off x="5224504" y="1325880"/>
            <a:ext cx="1008063" cy="214312"/>
          </a:xfrm>
          <a:prstGeom prst="rect">
            <a:avLst/>
          </a:prstGeom>
          <a:solidFill>
            <a:srgbClr val="002060"/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>
                <a:solidFill>
                  <a:schemeClr val="bg1"/>
                </a:solidFill>
                <a:latin typeface="+mn-ea"/>
              </a:rPr>
              <a:t>화면이름</a:t>
            </a:r>
            <a:r>
              <a:rPr lang="en-US" altLang="ko-KR" sz="800" b="1" dirty="0">
                <a:solidFill>
                  <a:schemeClr val="bg1"/>
                </a:solidFill>
                <a:latin typeface="+mn-ea"/>
              </a:rPr>
              <a:t>(ID)</a:t>
            </a:r>
            <a:endParaRPr lang="ko-KR" altLang="en-US" sz="8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52EE673-6A0B-1147-0D58-4B56CB62B204}"/>
              </a:ext>
            </a:extLst>
          </p:cNvPr>
          <p:cNvSpPr txBox="1"/>
          <p:nvPr/>
        </p:nvSpPr>
        <p:spPr>
          <a:xfrm>
            <a:off x="6228906" y="1334969"/>
            <a:ext cx="2452687" cy="21431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 err="1">
                <a:latin typeface="+mn-ea"/>
              </a:rPr>
              <a:t>메인페이지</a:t>
            </a:r>
            <a:r>
              <a:rPr lang="ko-KR" altLang="en-US" sz="800" b="1" dirty="0">
                <a:latin typeface="+mn-ea"/>
              </a:rPr>
              <a:t> </a:t>
            </a:r>
            <a:r>
              <a:rPr lang="en-US" altLang="ko-KR" sz="800" b="1" dirty="0">
                <a:latin typeface="+mn-ea"/>
              </a:rPr>
              <a:t>News section ~ Footer</a:t>
            </a:r>
            <a:endParaRPr lang="ko-KR" altLang="en-US" sz="800" b="1" dirty="0"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31CA9D-2E2E-3EF4-732D-4024A6B9C30A}"/>
              </a:ext>
            </a:extLst>
          </p:cNvPr>
          <p:cNvSpPr txBox="1"/>
          <p:nvPr/>
        </p:nvSpPr>
        <p:spPr>
          <a:xfrm>
            <a:off x="8704304" y="1334969"/>
            <a:ext cx="849313" cy="214312"/>
          </a:xfrm>
          <a:prstGeom prst="rect">
            <a:avLst/>
          </a:prstGeom>
          <a:solidFill>
            <a:srgbClr val="002060"/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>
                <a:solidFill>
                  <a:schemeClr val="bg1"/>
                </a:solidFill>
                <a:latin typeface="+mn-ea"/>
              </a:rPr>
              <a:t>버전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EC30163-62FF-2E0E-988C-C6BB8359382E}"/>
              </a:ext>
            </a:extLst>
          </p:cNvPr>
          <p:cNvSpPr txBox="1"/>
          <p:nvPr/>
        </p:nvSpPr>
        <p:spPr>
          <a:xfrm>
            <a:off x="8704304" y="1543367"/>
            <a:ext cx="849313" cy="214312"/>
          </a:xfrm>
          <a:prstGeom prst="rect">
            <a:avLst/>
          </a:prstGeom>
          <a:solidFill>
            <a:srgbClr val="002060"/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>
                <a:solidFill>
                  <a:schemeClr val="bg1"/>
                </a:solidFill>
                <a:latin typeface="+mn-ea"/>
              </a:rPr>
              <a:t>작성자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0269CA3-37BB-04B5-D192-544673E93973}"/>
              </a:ext>
            </a:extLst>
          </p:cNvPr>
          <p:cNvSpPr txBox="1"/>
          <p:nvPr/>
        </p:nvSpPr>
        <p:spPr>
          <a:xfrm>
            <a:off x="9539056" y="1336538"/>
            <a:ext cx="723200" cy="21431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b="1" dirty="0">
                <a:latin typeface="+mn-ea"/>
              </a:rPr>
              <a:t>1.0</a:t>
            </a:r>
            <a:endParaRPr lang="ko-KR" altLang="en-US" sz="800" b="1" dirty="0">
              <a:latin typeface="+mn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21F29F9-85DA-2B72-7668-21837418B62A}"/>
              </a:ext>
            </a:extLst>
          </p:cNvPr>
          <p:cNvSpPr txBox="1"/>
          <p:nvPr/>
        </p:nvSpPr>
        <p:spPr>
          <a:xfrm>
            <a:off x="9539056" y="1540986"/>
            <a:ext cx="723200" cy="21431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>
                <a:latin typeface="+mn-ea"/>
              </a:rPr>
              <a:t>송인수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DF1495C-0975-D84B-2FFF-2694DFAF9089}"/>
              </a:ext>
            </a:extLst>
          </p:cNvPr>
          <p:cNvSpPr txBox="1"/>
          <p:nvPr/>
        </p:nvSpPr>
        <p:spPr>
          <a:xfrm>
            <a:off x="8708792" y="1756092"/>
            <a:ext cx="1572514" cy="215900"/>
          </a:xfrm>
          <a:prstGeom prst="rect">
            <a:avLst/>
          </a:prstGeom>
          <a:solidFill>
            <a:srgbClr val="002060"/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en-US" altLang="ko-KR" sz="800" b="1" dirty="0">
                <a:solidFill>
                  <a:schemeClr val="bg1"/>
                </a:solidFill>
                <a:latin typeface="+mn-ea"/>
              </a:rPr>
              <a:t>Description</a:t>
            </a:r>
            <a:endParaRPr lang="ko-KR" altLang="en-US" sz="800" b="1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5FAE1538-8014-4342-41FC-CEB627556E60}"/>
              </a:ext>
            </a:extLst>
          </p:cNvPr>
          <p:cNvCxnSpPr>
            <a:cxnSpLocks/>
          </p:cNvCxnSpPr>
          <p:nvPr/>
        </p:nvCxnSpPr>
        <p:spPr>
          <a:xfrm flipH="1">
            <a:off x="8681593" y="1434623"/>
            <a:ext cx="22711" cy="4830521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177EF73D-9852-503D-B25F-C21FC9E43956}"/>
              </a:ext>
            </a:extLst>
          </p:cNvPr>
          <p:cNvCxnSpPr>
            <a:cxnSpLocks/>
          </p:cNvCxnSpPr>
          <p:nvPr/>
        </p:nvCxnSpPr>
        <p:spPr>
          <a:xfrm>
            <a:off x="9063079" y="1968817"/>
            <a:ext cx="50800" cy="430541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4F883FFC-13FC-FBAA-D0B5-7406B904B279}"/>
              </a:ext>
            </a:extLst>
          </p:cNvPr>
          <p:cNvSpPr txBox="1"/>
          <p:nvPr/>
        </p:nvSpPr>
        <p:spPr>
          <a:xfrm>
            <a:off x="8689742" y="2247022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16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E49518E-6F0B-2E4D-A5BF-48EB4399BAC3}"/>
              </a:ext>
            </a:extLst>
          </p:cNvPr>
          <p:cNvSpPr txBox="1"/>
          <p:nvPr/>
        </p:nvSpPr>
        <p:spPr>
          <a:xfrm>
            <a:off x="9020738" y="2247022"/>
            <a:ext cx="1256080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footer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BD72C82-5D1B-8506-AEF6-3E88477251D8}"/>
              </a:ext>
            </a:extLst>
          </p:cNvPr>
          <p:cNvSpPr txBox="1"/>
          <p:nvPr/>
        </p:nvSpPr>
        <p:spPr>
          <a:xfrm>
            <a:off x="8689742" y="2452309"/>
            <a:ext cx="312826" cy="22169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17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8028193-A8D7-9C78-33C8-A9700E9A3BFC}"/>
              </a:ext>
            </a:extLst>
          </p:cNvPr>
          <p:cNvSpPr txBox="1"/>
          <p:nvPr/>
        </p:nvSpPr>
        <p:spPr>
          <a:xfrm>
            <a:off x="9020738" y="2452264"/>
            <a:ext cx="1256080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address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01D01D4-3605-8B30-35D7-3CFF65B69C94}"/>
              </a:ext>
            </a:extLst>
          </p:cNvPr>
          <p:cNvSpPr txBox="1"/>
          <p:nvPr/>
        </p:nvSpPr>
        <p:spPr>
          <a:xfrm>
            <a:off x="8689742" y="2657114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18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A535161-2D14-CF3C-94EA-6B73447E20FA}"/>
              </a:ext>
            </a:extLst>
          </p:cNvPr>
          <p:cNvSpPr txBox="1"/>
          <p:nvPr/>
        </p:nvSpPr>
        <p:spPr>
          <a:xfrm>
            <a:off x="9020738" y="2657506"/>
            <a:ext cx="1256080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tel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6EE0F51-A416-AAF4-9D79-360715B235B9}"/>
              </a:ext>
            </a:extLst>
          </p:cNvPr>
          <p:cNvSpPr txBox="1"/>
          <p:nvPr/>
        </p:nvSpPr>
        <p:spPr>
          <a:xfrm>
            <a:off x="9020738" y="2862748"/>
            <a:ext cx="1256080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fax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5BDB310-DBE6-676C-E2E2-6561D54FB766}"/>
              </a:ext>
            </a:extLst>
          </p:cNvPr>
          <p:cNvSpPr txBox="1"/>
          <p:nvPr/>
        </p:nvSpPr>
        <p:spPr>
          <a:xfrm>
            <a:off x="9020738" y="3067990"/>
            <a:ext cx="1256080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FNB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7E62606-9458-1BEA-BF04-3680EDC0FC06}"/>
              </a:ext>
            </a:extLst>
          </p:cNvPr>
          <p:cNvSpPr txBox="1"/>
          <p:nvPr/>
        </p:nvSpPr>
        <p:spPr>
          <a:xfrm>
            <a:off x="9020738" y="3273232"/>
            <a:ext cx="1256080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copyright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8011056-CBC1-444B-45CD-78B9CA16A10A}"/>
              </a:ext>
            </a:extLst>
          </p:cNvPr>
          <p:cNvSpPr txBox="1"/>
          <p:nvPr/>
        </p:nvSpPr>
        <p:spPr>
          <a:xfrm>
            <a:off x="9020738" y="3478474"/>
            <a:ext cx="1256080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FNB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D9D234E-C67C-D20A-3030-FF18D555FB9C}"/>
              </a:ext>
            </a:extLst>
          </p:cNvPr>
          <p:cNvSpPr txBox="1"/>
          <p:nvPr/>
        </p:nvSpPr>
        <p:spPr>
          <a:xfrm>
            <a:off x="8697954" y="2862620"/>
            <a:ext cx="415925" cy="2159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19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52A56E3-0F00-C2F0-4F55-789FB6934507}"/>
              </a:ext>
            </a:extLst>
          </p:cNvPr>
          <p:cNvSpPr txBox="1"/>
          <p:nvPr/>
        </p:nvSpPr>
        <p:spPr>
          <a:xfrm>
            <a:off x="8697954" y="3067894"/>
            <a:ext cx="415925" cy="2159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20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29B8BF-8479-34AE-A74B-15BE54CEFD17}"/>
              </a:ext>
            </a:extLst>
          </p:cNvPr>
          <p:cNvSpPr txBox="1"/>
          <p:nvPr/>
        </p:nvSpPr>
        <p:spPr>
          <a:xfrm>
            <a:off x="8697954" y="3273168"/>
            <a:ext cx="415925" cy="2159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21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A827AC9-57AC-3F33-4C1E-6A519312A556}"/>
              </a:ext>
            </a:extLst>
          </p:cNvPr>
          <p:cNvSpPr txBox="1"/>
          <p:nvPr/>
        </p:nvSpPr>
        <p:spPr>
          <a:xfrm>
            <a:off x="8697954" y="3478442"/>
            <a:ext cx="415925" cy="2159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22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C1348A6-B0B0-2C0E-1AF7-7C29870BB5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" t="59072" r="-288" b="-21"/>
          <a:stretch/>
        </p:blipFill>
        <p:spPr>
          <a:xfrm>
            <a:off x="4251729" y="1971992"/>
            <a:ext cx="2833651" cy="3928307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5DE8D5B4-3F77-87DF-5C46-E2EF834A4697}"/>
              </a:ext>
            </a:extLst>
          </p:cNvPr>
          <p:cNvSpPr txBox="1"/>
          <p:nvPr/>
        </p:nvSpPr>
        <p:spPr>
          <a:xfrm>
            <a:off x="4944178" y="4805271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16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5BA3543-45AA-4A46-3955-BE01F35E14DA}"/>
              </a:ext>
            </a:extLst>
          </p:cNvPr>
          <p:cNvSpPr txBox="1"/>
          <p:nvPr/>
        </p:nvSpPr>
        <p:spPr>
          <a:xfrm>
            <a:off x="4936897" y="4969937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17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1244872-59D9-503B-3BA5-D39D30D5B34D}"/>
              </a:ext>
            </a:extLst>
          </p:cNvPr>
          <p:cNvSpPr txBox="1"/>
          <p:nvPr/>
        </p:nvSpPr>
        <p:spPr>
          <a:xfrm>
            <a:off x="4936897" y="5098773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18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90597DD-FF04-BC92-2036-E3A805646171}"/>
              </a:ext>
            </a:extLst>
          </p:cNvPr>
          <p:cNvSpPr txBox="1"/>
          <p:nvPr/>
        </p:nvSpPr>
        <p:spPr>
          <a:xfrm>
            <a:off x="4936897" y="5241704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19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E5247FE-FE67-98B3-004F-6D63B6E8CF82}"/>
              </a:ext>
            </a:extLst>
          </p:cNvPr>
          <p:cNvSpPr txBox="1"/>
          <p:nvPr/>
        </p:nvSpPr>
        <p:spPr>
          <a:xfrm>
            <a:off x="5694672" y="4876612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20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B652147-B68B-C6EF-7ADE-678C1900A06A}"/>
              </a:ext>
            </a:extLst>
          </p:cNvPr>
          <p:cNvSpPr txBox="1"/>
          <p:nvPr/>
        </p:nvSpPr>
        <p:spPr>
          <a:xfrm>
            <a:off x="4635960" y="5679765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21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BBFE1A9-CDBF-28AF-0208-BFF14C48C314}"/>
              </a:ext>
            </a:extLst>
          </p:cNvPr>
          <p:cNvSpPr txBox="1"/>
          <p:nvPr/>
        </p:nvSpPr>
        <p:spPr>
          <a:xfrm>
            <a:off x="6000298" y="5679765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22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3553869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E6A51EC-1F34-52AA-FA7E-683E84658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4B3E9-A460-4EAD-8652-82AAB6AF3C3B}" type="slidenum">
              <a:rPr lang="ko-KR" altLang="en-US" smtClean="0"/>
              <a:t>39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F5FD30E-2119-B44F-8547-D754EAE288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RENEWAL CONCEPT</a:t>
            </a:r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5A5DCB-C597-3EA3-FF27-5BF4844CFB64}"/>
              </a:ext>
            </a:extLst>
          </p:cNvPr>
          <p:cNvSpPr txBox="1"/>
          <p:nvPr/>
        </p:nvSpPr>
        <p:spPr>
          <a:xfrm>
            <a:off x="1337345" y="805344"/>
            <a:ext cx="12827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rgbClr val="FF0000"/>
                </a:solidFill>
              </a:rPr>
              <a:t>스토리 보드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4CDF805-5E21-25AC-AFF7-D25E1FB08849}"/>
              </a:ext>
            </a:extLst>
          </p:cNvPr>
          <p:cNvSpPr/>
          <p:nvPr/>
        </p:nvSpPr>
        <p:spPr>
          <a:xfrm>
            <a:off x="1763754" y="1325879"/>
            <a:ext cx="8513064" cy="4939265"/>
          </a:xfrm>
          <a:prstGeom prst="rect">
            <a:avLst/>
          </a:prstGeom>
          <a:solidFill>
            <a:schemeClr val="bg1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22AD38-1D4D-375A-67E7-AD513CBE8093}"/>
              </a:ext>
            </a:extLst>
          </p:cNvPr>
          <p:cNvSpPr txBox="1"/>
          <p:nvPr/>
        </p:nvSpPr>
        <p:spPr>
          <a:xfrm>
            <a:off x="1763754" y="1325880"/>
            <a:ext cx="1008063" cy="214312"/>
          </a:xfrm>
          <a:prstGeom prst="rect">
            <a:avLst/>
          </a:prstGeom>
          <a:solidFill>
            <a:srgbClr val="002060"/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>
                <a:solidFill>
                  <a:schemeClr val="bg1"/>
                </a:solidFill>
                <a:latin typeface="+mn-ea"/>
              </a:rPr>
              <a:t>프로젝트이름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8DFB30-B19F-705B-3289-1ECA62AD4ADF}"/>
              </a:ext>
            </a:extLst>
          </p:cNvPr>
          <p:cNvSpPr txBox="1"/>
          <p:nvPr/>
        </p:nvSpPr>
        <p:spPr>
          <a:xfrm>
            <a:off x="1763754" y="1541780"/>
            <a:ext cx="1008063" cy="214312"/>
          </a:xfrm>
          <a:prstGeom prst="rect">
            <a:avLst/>
          </a:prstGeom>
          <a:solidFill>
            <a:srgbClr val="002060"/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>
                <a:solidFill>
                  <a:schemeClr val="bg1"/>
                </a:solidFill>
                <a:latin typeface="+mn-ea"/>
              </a:rPr>
              <a:t>내용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CB69EA-4E6F-03F7-2C7E-8667FFF57CDE}"/>
              </a:ext>
            </a:extLst>
          </p:cNvPr>
          <p:cNvSpPr txBox="1"/>
          <p:nvPr/>
        </p:nvSpPr>
        <p:spPr>
          <a:xfrm>
            <a:off x="2762292" y="1334969"/>
            <a:ext cx="2455862" cy="214312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b="1" dirty="0">
                <a:latin typeface="+mn-ea"/>
              </a:rPr>
              <a:t>2023 </a:t>
            </a:r>
            <a:r>
              <a:rPr lang="ko-KR" altLang="en-US" sz="800" b="1" dirty="0">
                <a:latin typeface="+mn-ea"/>
              </a:rPr>
              <a:t>대한전선 웹사이트 리뉴얼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A22158D-189A-A5AE-43E6-A5936B921B36}"/>
              </a:ext>
            </a:extLst>
          </p:cNvPr>
          <p:cNvSpPr txBox="1"/>
          <p:nvPr/>
        </p:nvSpPr>
        <p:spPr>
          <a:xfrm>
            <a:off x="2768642" y="1541780"/>
            <a:ext cx="5929312" cy="21431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 err="1">
                <a:latin typeface="+mn-ea"/>
              </a:rPr>
              <a:t>메인페이지</a:t>
            </a:r>
            <a:r>
              <a:rPr lang="en-US" altLang="ko-KR" sz="800" b="1" dirty="0">
                <a:latin typeface="+mn-ea"/>
              </a:rPr>
              <a:t>780px</a:t>
            </a:r>
            <a:r>
              <a:rPr lang="ko-KR" altLang="en-US" sz="800" b="1" dirty="0">
                <a:latin typeface="+mn-ea"/>
              </a:rPr>
              <a:t> 레이아웃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CF8234-B7F1-878C-6868-7EC4957F4C50}"/>
              </a:ext>
            </a:extLst>
          </p:cNvPr>
          <p:cNvSpPr txBox="1"/>
          <p:nvPr/>
        </p:nvSpPr>
        <p:spPr>
          <a:xfrm>
            <a:off x="5224504" y="1325880"/>
            <a:ext cx="1008063" cy="214312"/>
          </a:xfrm>
          <a:prstGeom prst="rect">
            <a:avLst/>
          </a:prstGeom>
          <a:solidFill>
            <a:srgbClr val="002060"/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>
                <a:solidFill>
                  <a:schemeClr val="bg1"/>
                </a:solidFill>
                <a:latin typeface="+mn-ea"/>
              </a:rPr>
              <a:t>화면이름</a:t>
            </a:r>
            <a:r>
              <a:rPr lang="en-US" altLang="ko-KR" sz="800" b="1" dirty="0">
                <a:solidFill>
                  <a:schemeClr val="bg1"/>
                </a:solidFill>
                <a:latin typeface="+mn-ea"/>
              </a:rPr>
              <a:t>(ID)</a:t>
            </a:r>
            <a:endParaRPr lang="ko-KR" altLang="en-US" sz="8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52EE673-6A0B-1147-0D58-4B56CB62B204}"/>
              </a:ext>
            </a:extLst>
          </p:cNvPr>
          <p:cNvSpPr txBox="1"/>
          <p:nvPr/>
        </p:nvSpPr>
        <p:spPr>
          <a:xfrm>
            <a:off x="6228906" y="1334969"/>
            <a:ext cx="2452687" cy="21431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 err="1">
                <a:latin typeface="+mn-ea"/>
              </a:rPr>
              <a:t>메인페이지</a:t>
            </a:r>
            <a:r>
              <a:rPr lang="ko-KR" altLang="en-US" sz="800" b="1" dirty="0">
                <a:latin typeface="+mn-ea"/>
              </a:rPr>
              <a:t> </a:t>
            </a:r>
            <a:r>
              <a:rPr lang="en-US" altLang="ko-KR" sz="800" b="1" dirty="0">
                <a:latin typeface="+mn-ea"/>
              </a:rPr>
              <a:t>Big-visual</a:t>
            </a:r>
            <a:endParaRPr lang="ko-KR" altLang="en-US" sz="800" b="1" dirty="0"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31CA9D-2E2E-3EF4-732D-4024A6B9C30A}"/>
              </a:ext>
            </a:extLst>
          </p:cNvPr>
          <p:cNvSpPr txBox="1"/>
          <p:nvPr/>
        </p:nvSpPr>
        <p:spPr>
          <a:xfrm>
            <a:off x="8704304" y="1334969"/>
            <a:ext cx="849313" cy="214312"/>
          </a:xfrm>
          <a:prstGeom prst="rect">
            <a:avLst/>
          </a:prstGeom>
          <a:solidFill>
            <a:srgbClr val="002060"/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>
                <a:solidFill>
                  <a:schemeClr val="bg1"/>
                </a:solidFill>
                <a:latin typeface="+mn-ea"/>
              </a:rPr>
              <a:t>버전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EC30163-62FF-2E0E-988C-C6BB8359382E}"/>
              </a:ext>
            </a:extLst>
          </p:cNvPr>
          <p:cNvSpPr txBox="1"/>
          <p:nvPr/>
        </p:nvSpPr>
        <p:spPr>
          <a:xfrm>
            <a:off x="8704304" y="1543367"/>
            <a:ext cx="849313" cy="214312"/>
          </a:xfrm>
          <a:prstGeom prst="rect">
            <a:avLst/>
          </a:prstGeom>
          <a:solidFill>
            <a:srgbClr val="002060"/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>
                <a:solidFill>
                  <a:schemeClr val="bg1"/>
                </a:solidFill>
                <a:latin typeface="+mn-ea"/>
              </a:rPr>
              <a:t>작성자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0269CA3-37BB-04B5-D192-544673E93973}"/>
              </a:ext>
            </a:extLst>
          </p:cNvPr>
          <p:cNvSpPr txBox="1"/>
          <p:nvPr/>
        </p:nvSpPr>
        <p:spPr>
          <a:xfrm>
            <a:off x="9539056" y="1336538"/>
            <a:ext cx="723200" cy="21431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b="1" dirty="0">
                <a:latin typeface="+mn-ea"/>
              </a:rPr>
              <a:t>1.0</a:t>
            </a:r>
            <a:endParaRPr lang="ko-KR" altLang="en-US" sz="800" b="1" dirty="0">
              <a:latin typeface="+mn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21F29F9-85DA-2B72-7668-21837418B62A}"/>
              </a:ext>
            </a:extLst>
          </p:cNvPr>
          <p:cNvSpPr txBox="1"/>
          <p:nvPr/>
        </p:nvSpPr>
        <p:spPr>
          <a:xfrm>
            <a:off x="9539056" y="1540986"/>
            <a:ext cx="723200" cy="21431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>
                <a:latin typeface="+mn-ea"/>
              </a:rPr>
              <a:t>송인수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DF1495C-0975-D84B-2FFF-2694DFAF9089}"/>
              </a:ext>
            </a:extLst>
          </p:cNvPr>
          <p:cNvSpPr txBox="1"/>
          <p:nvPr/>
        </p:nvSpPr>
        <p:spPr>
          <a:xfrm>
            <a:off x="8708792" y="1756092"/>
            <a:ext cx="1572514" cy="215900"/>
          </a:xfrm>
          <a:prstGeom prst="rect">
            <a:avLst/>
          </a:prstGeom>
          <a:solidFill>
            <a:srgbClr val="002060"/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en-US" altLang="ko-KR" sz="800" b="1" dirty="0">
                <a:solidFill>
                  <a:schemeClr val="bg1"/>
                </a:solidFill>
                <a:latin typeface="+mn-ea"/>
              </a:rPr>
              <a:t>Description</a:t>
            </a:r>
            <a:endParaRPr lang="ko-KR" altLang="en-US" sz="800" b="1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5FAE1538-8014-4342-41FC-CEB627556E60}"/>
              </a:ext>
            </a:extLst>
          </p:cNvPr>
          <p:cNvCxnSpPr>
            <a:cxnSpLocks/>
          </p:cNvCxnSpPr>
          <p:nvPr/>
        </p:nvCxnSpPr>
        <p:spPr>
          <a:xfrm flipH="1">
            <a:off x="8681593" y="1434623"/>
            <a:ext cx="22711" cy="4830521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177EF73D-9852-503D-B25F-C21FC9E43956}"/>
              </a:ext>
            </a:extLst>
          </p:cNvPr>
          <p:cNvCxnSpPr>
            <a:cxnSpLocks/>
          </p:cNvCxnSpPr>
          <p:nvPr/>
        </p:nvCxnSpPr>
        <p:spPr>
          <a:xfrm>
            <a:off x="9063079" y="1968817"/>
            <a:ext cx="50800" cy="430541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4F883FFC-13FC-FBAA-D0B5-7406B904B279}"/>
              </a:ext>
            </a:extLst>
          </p:cNvPr>
          <p:cNvSpPr txBox="1"/>
          <p:nvPr/>
        </p:nvSpPr>
        <p:spPr>
          <a:xfrm>
            <a:off x="8689742" y="2247022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00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E49518E-6F0B-2E4D-A5BF-48EB4399BAC3}"/>
              </a:ext>
            </a:extLst>
          </p:cNvPr>
          <p:cNvSpPr txBox="1"/>
          <p:nvPr/>
        </p:nvSpPr>
        <p:spPr>
          <a:xfrm>
            <a:off x="9020738" y="2247022"/>
            <a:ext cx="1256080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All-menu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BD72C82-5D1B-8506-AEF6-3E88477251D8}"/>
              </a:ext>
            </a:extLst>
          </p:cNvPr>
          <p:cNvSpPr txBox="1"/>
          <p:nvPr/>
        </p:nvSpPr>
        <p:spPr>
          <a:xfrm>
            <a:off x="8689742" y="2452309"/>
            <a:ext cx="312826" cy="22169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01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8028193-A8D7-9C78-33C8-A9700E9A3BFC}"/>
              </a:ext>
            </a:extLst>
          </p:cNvPr>
          <p:cNvSpPr txBox="1"/>
          <p:nvPr/>
        </p:nvSpPr>
        <p:spPr>
          <a:xfrm>
            <a:off x="9020738" y="2452264"/>
            <a:ext cx="1256080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TNB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01D01D4-3605-8B30-35D7-3CFF65B69C94}"/>
              </a:ext>
            </a:extLst>
          </p:cNvPr>
          <p:cNvSpPr txBox="1"/>
          <p:nvPr/>
        </p:nvSpPr>
        <p:spPr>
          <a:xfrm>
            <a:off x="8689742" y="2657114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02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BBFE1A9-CDBF-28AF-0208-BFF14C48C314}"/>
              </a:ext>
            </a:extLst>
          </p:cNvPr>
          <p:cNvSpPr txBox="1"/>
          <p:nvPr/>
        </p:nvSpPr>
        <p:spPr>
          <a:xfrm>
            <a:off x="6000298" y="5679765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22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DEEC9A45-80D0-4AE2-76DA-27A052F3432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86" b="87501"/>
          <a:stretch/>
        </p:blipFill>
        <p:spPr>
          <a:xfrm>
            <a:off x="3319029" y="1901046"/>
            <a:ext cx="4250880" cy="4047136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57708097-41D0-2688-A4D0-3A857343D517}"/>
              </a:ext>
            </a:extLst>
          </p:cNvPr>
          <p:cNvSpPr txBox="1"/>
          <p:nvPr/>
        </p:nvSpPr>
        <p:spPr>
          <a:xfrm>
            <a:off x="3882187" y="2035479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00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CE410B1-612E-43FB-981A-05B21FB1328C}"/>
              </a:ext>
            </a:extLst>
          </p:cNvPr>
          <p:cNvSpPr txBox="1"/>
          <p:nvPr/>
        </p:nvSpPr>
        <p:spPr>
          <a:xfrm>
            <a:off x="6259118" y="2035479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01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B911F19-147D-4C19-23AB-ACC772E6FD0F}"/>
              </a:ext>
            </a:extLst>
          </p:cNvPr>
          <p:cNvSpPr txBox="1"/>
          <p:nvPr/>
        </p:nvSpPr>
        <p:spPr>
          <a:xfrm>
            <a:off x="5687472" y="2425657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02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D90DD25-88A7-E121-6906-E271C22BF00B}"/>
              </a:ext>
            </a:extLst>
          </p:cNvPr>
          <p:cNvSpPr txBox="1"/>
          <p:nvPr/>
        </p:nvSpPr>
        <p:spPr>
          <a:xfrm>
            <a:off x="9020738" y="2657113"/>
            <a:ext cx="1256080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LOGO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30197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7B3D26F-D79D-78C7-7332-E724509939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4B3E9-A460-4EAD-8652-82AAB6AF3C3B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B142EC0-2342-E851-7FCB-AAB24355B1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RENEWAL CONCEPT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25E88B-A5BC-20D1-AD41-6388D35B0E85}"/>
              </a:ext>
            </a:extLst>
          </p:cNvPr>
          <p:cNvSpPr txBox="1"/>
          <p:nvPr/>
        </p:nvSpPr>
        <p:spPr>
          <a:xfrm>
            <a:off x="1337345" y="805344"/>
            <a:ext cx="1487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rgbClr val="FF0000"/>
                </a:solidFill>
              </a:rPr>
              <a:t>대한전선 소개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1CBE51A-4386-E4BB-0424-8A2624CB5260}"/>
              </a:ext>
            </a:extLst>
          </p:cNvPr>
          <p:cNvSpPr/>
          <p:nvPr/>
        </p:nvSpPr>
        <p:spPr>
          <a:xfrm>
            <a:off x="0" y="1468073"/>
            <a:ext cx="2726422" cy="5378097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4382F91-9A1E-B3CF-3690-DBBDEC7F72A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79" r="21335"/>
          <a:stretch/>
        </p:blipFill>
        <p:spPr>
          <a:xfrm>
            <a:off x="280399" y="2124933"/>
            <a:ext cx="4027348" cy="3745596"/>
          </a:xfrm>
          <a:prstGeom prst="homePlate">
            <a:avLst>
              <a:gd name="adj" fmla="val 28275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9" name="평행 사변형 8">
            <a:extLst>
              <a:ext uri="{FF2B5EF4-FFF2-40B4-BE49-F238E27FC236}">
                <a16:creationId xmlns:a16="http://schemas.microsoft.com/office/drawing/2014/main" id="{0E5458F7-CE95-60E7-5544-4FBDE5617CC0}"/>
              </a:ext>
            </a:extLst>
          </p:cNvPr>
          <p:cNvSpPr/>
          <p:nvPr/>
        </p:nvSpPr>
        <p:spPr>
          <a:xfrm flipH="1">
            <a:off x="3046013" y="1967742"/>
            <a:ext cx="838899" cy="1046106"/>
          </a:xfrm>
          <a:prstGeom prst="parallelogram">
            <a:avLst>
              <a:gd name="adj" fmla="val 73280"/>
            </a:avLst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4ECF16A-BD7D-5C94-2913-1E212977FDB6}"/>
              </a:ext>
            </a:extLst>
          </p:cNvPr>
          <p:cNvSpPr txBox="1"/>
          <p:nvPr/>
        </p:nvSpPr>
        <p:spPr>
          <a:xfrm>
            <a:off x="3006821" y="1164220"/>
            <a:ext cx="8194469" cy="1292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000" b="1" i="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The power lighting up the world</a:t>
            </a:r>
          </a:p>
          <a:p>
            <a:endParaRPr lang="en-US" altLang="ko-KR" b="1" i="0" dirty="0">
              <a:solidFill>
                <a:srgbClr val="000000"/>
              </a:solidFill>
              <a:effectLst/>
              <a:latin typeface="inherit"/>
            </a:endParaRPr>
          </a:p>
          <a:p>
            <a:pPr algn="ctr"/>
            <a:r>
              <a:rPr lang="ko-KR" altLang="en-US" sz="2000" b="1" i="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대한전선은 세상 모든 곳에 에너지와 정보를 연결합니다</a:t>
            </a:r>
            <a:r>
              <a:rPr lang="en-US" altLang="ko-KR" sz="2000" b="1" i="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.</a:t>
            </a:r>
            <a:endParaRPr lang="ko-KR" alt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12" name="평행 사변형 11">
            <a:extLst>
              <a:ext uri="{FF2B5EF4-FFF2-40B4-BE49-F238E27FC236}">
                <a16:creationId xmlns:a16="http://schemas.microsoft.com/office/drawing/2014/main" id="{B3283628-AFA6-AB94-4654-1FF16B3D82C2}"/>
              </a:ext>
            </a:extLst>
          </p:cNvPr>
          <p:cNvSpPr/>
          <p:nvPr/>
        </p:nvSpPr>
        <p:spPr>
          <a:xfrm flipH="1" flipV="1">
            <a:off x="2971101" y="5843916"/>
            <a:ext cx="838899" cy="1046106"/>
          </a:xfrm>
          <a:prstGeom prst="parallelogram">
            <a:avLst>
              <a:gd name="adj" fmla="val 7328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BC049FB-9593-9B97-63B3-6F8A1828D751}"/>
              </a:ext>
            </a:extLst>
          </p:cNvPr>
          <p:cNvSpPr txBox="1"/>
          <p:nvPr/>
        </p:nvSpPr>
        <p:spPr>
          <a:xfrm>
            <a:off x="4206490" y="2725083"/>
            <a:ext cx="7010238" cy="33520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i="0" dirty="0">
                <a:solidFill>
                  <a:srgbClr val="FF0000"/>
                </a:solidFill>
                <a:effectLst/>
                <a:latin typeface="Montserrat" panose="00000500000000000000" pitchFamily="2" charset="0"/>
              </a:rPr>
              <a:t>대한민국 최초</a:t>
            </a:r>
            <a:r>
              <a:rPr lang="ko-KR" altLang="en-US" sz="1400" b="1" i="0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의 </a:t>
            </a:r>
            <a:r>
              <a:rPr lang="ko-KR" altLang="en-US" b="1" i="0" dirty="0">
                <a:solidFill>
                  <a:srgbClr val="FF0000"/>
                </a:solidFill>
                <a:effectLst/>
                <a:latin typeface="Montserrat" panose="00000500000000000000" pitchFamily="2" charset="0"/>
              </a:rPr>
              <a:t>전선회사</a:t>
            </a:r>
            <a:r>
              <a:rPr lang="ko-KR" altLang="en-US" sz="1400" b="1" i="0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로 출발한 대한전선은 전력 및 </a:t>
            </a:r>
            <a:endParaRPr lang="en-US" altLang="ko-KR" sz="1400" b="1" i="0" dirty="0">
              <a:solidFill>
                <a:srgbClr val="000000"/>
              </a:solidFill>
              <a:effectLst/>
              <a:latin typeface="Montserrat" panose="00000500000000000000" pitchFamily="2" charset="0"/>
            </a:endParaRPr>
          </a:p>
          <a:p>
            <a:pPr>
              <a:lnSpc>
                <a:spcPct val="150000"/>
              </a:lnSpc>
            </a:pPr>
            <a:r>
              <a:rPr lang="ko-KR" altLang="en-US" sz="1400" b="1" i="0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  통신 케이블과 소재 분야를 개척하며</a:t>
            </a:r>
            <a:br>
              <a:rPr lang="ko-KR" altLang="en-US" sz="1400" b="1" dirty="0"/>
            </a:br>
            <a:r>
              <a:rPr lang="ko-KR" altLang="en-US" sz="1400" b="1" dirty="0"/>
              <a:t>    </a:t>
            </a:r>
            <a:r>
              <a:rPr lang="ko-KR" altLang="en-US" sz="1400" b="1" i="0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국내는 물론 글로벌 전선 시장의 발전을 선도해왔습니다</a:t>
            </a:r>
            <a:r>
              <a:rPr lang="en-US" altLang="ko-KR" sz="1400" b="1" i="0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.</a:t>
            </a:r>
            <a:br>
              <a:rPr lang="ko-KR" altLang="en-US" sz="1400" b="1" dirty="0"/>
            </a:br>
            <a:endParaRPr lang="en-US" altLang="ko-KR" sz="1400" b="1" dirty="0"/>
          </a:p>
          <a:p>
            <a:pPr>
              <a:lnSpc>
                <a:spcPct val="150000"/>
              </a:lnSpc>
            </a:pPr>
            <a:r>
              <a:rPr lang="ko-KR" altLang="en-US" sz="1400" b="1" dirty="0"/>
              <a:t>       </a:t>
            </a:r>
            <a:r>
              <a:rPr lang="ko-KR" altLang="en-US" sz="1400" b="1" i="0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대한전선은 이제 호반그룹의 일원으로 </a:t>
            </a:r>
            <a:endParaRPr lang="en-US" altLang="ko-KR" sz="1400" b="1" dirty="0">
              <a:solidFill>
                <a:srgbClr val="000000"/>
              </a:solidFill>
              <a:latin typeface="Montserrat" panose="00000500000000000000" pitchFamily="2" charset="0"/>
            </a:endParaRPr>
          </a:p>
          <a:p>
            <a:pPr>
              <a:lnSpc>
                <a:spcPct val="150000"/>
              </a:lnSpc>
            </a:pPr>
            <a:r>
              <a:rPr lang="ko-KR" altLang="en-US" sz="1400" b="1" i="0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        또 다른 시작을 알리며</a:t>
            </a:r>
            <a:r>
              <a:rPr lang="en-US" altLang="ko-KR" sz="1400" b="1" i="0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, Cable &amp; Solution </a:t>
            </a:r>
            <a:r>
              <a:rPr lang="ko-KR" altLang="en-US" sz="1400" b="1" i="0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분야의 글로벌 리더로서</a:t>
            </a:r>
            <a:br>
              <a:rPr lang="ko-KR" altLang="en-US" sz="1400" b="1" dirty="0"/>
            </a:br>
            <a:endParaRPr lang="en-US" altLang="ko-KR" sz="1400" b="1" dirty="0"/>
          </a:p>
          <a:p>
            <a:pPr>
              <a:lnSpc>
                <a:spcPct val="150000"/>
              </a:lnSpc>
            </a:pPr>
            <a:r>
              <a:rPr lang="ko-KR" altLang="en-US" sz="1400" b="1" i="0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      </a:t>
            </a:r>
            <a:r>
              <a:rPr lang="ko-KR" altLang="en-US" b="1" i="0" dirty="0">
                <a:solidFill>
                  <a:srgbClr val="002060"/>
                </a:solidFill>
                <a:effectLst/>
                <a:latin typeface="Montserrat" panose="00000500000000000000" pitchFamily="2" charset="0"/>
              </a:rPr>
              <a:t>업그레이드된 제품</a:t>
            </a:r>
            <a:r>
              <a:rPr lang="en-US" altLang="ko-KR" sz="1400" b="1" i="0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, </a:t>
            </a:r>
            <a:r>
              <a:rPr lang="ko-KR" altLang="en-US" sz="1400" b="1" i="0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앞선 투자와 </a:t>
            </a:r>
            <a:r>
              <a:rPr lang="ko-KR" altLang="en-US" b="1" i="0" dirty="0">
                <a:solidFill>
                  <a:srgbClr val="002060"/>
                </a:solidFill>
                <a:effectLst/>
                <a:latin typeface="Montserrat" panose="00000500000000000000" pitchFamily="2" charset="0"/>
              </a:rPr>
              <a:t>끊임없는 혁신</a:t>
            </a:r>
            <a:r>
              <a:rPr lang="ko-KR" altLang="en-US" sz="1400" b="1" i="0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으로 </a:t>
            </a:r>
            <a:endParaRPr lang="en-US" altLang="ko-KR" sz="1400" b="1" i="0" dirty="0">
              <a:solidFill>
                <a:srgbClr val="000000"/>
              </a:solidFill>
              <a:effectLst/>
              <a:latin typeface="Montserrat" panose="00000500000000000000" pitchFamily="2" charset="0"/>
            </a:endParaRPr>
          </a:p>
          <a:p>
            <a:pPr>
              <a:lnSpc>
                <a:spcPct val="150000"/>
              </a:lnSpc>
            </a:pPr>
            <a:r>
              <a:rPr lang="ko-KR" altLang="en-US" sz="2400" b="1" i="0" dirty="0">
                <a:solidFill>
                  <a:srgbClr val="002060"/>
                </a:solidFill>
                <a:effectLst/>
                <a:latin typeface="Montserrat" panose="00000500000000000000" pitchFamily="2" charset="0"/>
              </a:rPr>
              <a:t>새로운 </a:t>
            </a:r>
            <a:r>
              <a:rPr lang="en-US" altLang="ko-KR" sz="2400" b="1" i="0" dirty="0">
                <a:solidFill>
                  <a:srgbClr val="002060"/>
                </a:solidFill>
                <a:effectLst/>
                <a:latin typeface="Montserrat" panose="00000500000000000000" pitchFamily="2" charset="0"/>
              </a:rPr>
              <a:t>100</a:t>
            </a:r>
            <a:r>
              <a:rPr lang="ko-KR" altLang="en-US" sz="2400" b="1" i="0" dirty="0">
                <a:solidFill>
                  <a:srgbClr val="002060"/>
                </a:solidFill>
                <a:effectLst/>
                <a:latin typeface="Montserrat" panose="00000500000000000000" pitchFamily="2" charset="0"/>
              </a:rPr>
              <a:t>년을 향해 나아갑니다</a:t>
            </a:r>
            <a:r>
              <a:rPr lang="en-US" altLang="ko-KR" sz="2400" b="1" dirty="0">
                <a:solidFill>
                  <a:srgbClr val="002060"/>
                </a:solidFill>
                <a:latin typeface="Montserrat" panose="00000500000000000000" pitchFamily="2" charset="0"/>
              </a:rPr>
              <a:t>!</a:t>
            </a:r>
            <a:endParaRPr lang="ko-KR" altLang="en-US" sz="24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866323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E6A51EC-1F34-52AA-FA7E-683E84658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4B3E9-A460-4EAD-8652-82AAB6AF3C3B}" type="slidenum">
              <a:rPr lang="ko-KR" altLang="en-US" smtClean="0"/>
              <a:t>40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F5FD30E-2119-B44F-8547-D754EAE288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RENEWAL CONCEPT</a:t>
            </a:r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5A5DCB-C597-3EA3-FF27-5BF4844CFB64}"/>
              </a:ext>
            </a:extLst>
          </p:cNvPr>
          <p:cNvSpPr txBox="1"/>
          <p:nvPr/>
        </p:nvSpPr>
        <p:spPr>
          <a:xfrm>
            <a:off x="1337345" y="805344"/>
            <a:ext cx="12827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rgbClr val="FF0000"/>
                </a:solidFill>
              </a:rPr>
              <a:t>스토리 보드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4CDF805-5E21-25AC-AFF7-D25E1FB08849}"/>
              </a:ext>
            </a:extLst>
          </p:cNvPr>
          <p:cNvSpPr/>
          <p:nvPr/>
        </p:nvSpPr>
        <p:spPr>
          <a:xfrm>
            <a:off x="1763754" y="1325879"/>
            <a:ext cx="8513064" cy="4939265"/>
          </a:xfrm>
          <a:prstGeom prst="rect">
            <a:avLst/>
          </a:prstGeom>
          <a:solidFill>
            <a:schemeClr val="bg1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22AD38-1D4D-375A-67E7-AD513CBE8093}"/>
              </a:ext>
            </a:extLst>
          </p:cNvPr>
          <p:cNvSpPr txBox="1"/>
          <p:nvPr/>
        </p:nvSpPr>
        <p:spPr>
          <a:xfrm>
            <a:off x="1763754" y="1325880"/>
            <a:ext cx="1008063" cy="214312"/>
          </a:xfrm>
          <a:prstGeom prst="rect">
            <a:avLst/>
          </a:prstGeom>
          <a:solidFill>
            <a:srgbClr val="002060"/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>
                <a:solidFill>
                  <a:schemeClr val="bg1"/>
                </a:solidFill>
                <a:latin typeface="+mn-ea"/>
              </a:rPr>
              <a:t>프로젝트이름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8DFB30-B19F-705B-3289-1ECA62AD4ADF}"/>
              </a:ext>
            </a:extLst>
          </p:cNvPr>
          <p:cNvSpPr txBox="1"/>
          <p:nvPr/>
        </p:nvSpPr>
        <p:spPr>
          <a:xfrm>
            <a:off x="1763754" y="1541780"/>
            <a:ext cx="1008063" cy="214312"/>
          </a:xfrm>
          <a:prstGeom prst="rect">
            <a:avLst/>
          </a:prstGeom>
          <a:solidFill>
            <a:srgbClr val="002060"/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>
                <a:solidFill>
                  <a:schemeClr val="bg1"/>
                </a:solidFill>
                <a:latin typeface="+mn-ea"/>
              </a:rPr>
              <a:t>내용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CB69EA-4E6F-03F7-2C7E-8667FFF57CDE}"/>
              </a:ext>
            </a:extLst>
          </p:cNvPr>
          <p:cNvSpPr txBox="1"/>
          <p:nvPr/>
        </p:nvSpPr>
        <p:spPr>
          <a:xfrm>
            <a:off x="2762292" y="1334969"/>
            <a:ext cx="2455862" cy="214312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b="1" dirty="0">
                <a:latin typeface="+mn-ea"/>
              </a:rPr>
              <a:t>2023 </a:t>
            </a:r>
            <a:r>
              <a:rPr lang="ko-KR" altLang="en-US" sz="800" b="1" dirty="0">
                <a:latin typeface="+mn-ea"/>
              </a:rPr>
              <a:t>대한전선 웹사이트 리뉴얼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A22158D-189A-A5AE-43E6-A5936B921B36}"/>
              </a:ext>
            </a:extLst>
          </p:cNvPr>
          <p:cNvSpPr txBox="1"/>
          <p:nvPr/>
        </p:nvSpPr>
        <p:spPr>
          <a:xfrm>
            <a:off x="2768642" y="1541780"/>
            <a:ext cx="5929312" cy="21431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 err="1">
                <a:latin typeface="+mn-ea"/>
              </a:rPr>
              <a:t>메인페이지</a:t>
            </a:r>
            <a:r>
              <a:rPr lang="en-US" altLang="ko-KR" sz="800" b="1" dirty="0">
                <a:latin typeface="+mn-ea"/>
              </a:rPr>
              <a:t>780px</a:t>
            </a:r>
            <a:r>
              <a:rPr lang="ko-KR" altLang="en-US" sz="800" b="1" dirty="0">
                <a:latin typeface="+mn-ea"/>
              </a:rPr>
              <a:t> 레이아웃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CF8234-B7F1-878C-6868-7EC4957F4C50}"/>
              </a:ext>
            </a:extLst>
          </p:cNvPr>
          <p:cNvSpPr txBox="1"/>
          <p:nvPr/>
        </p:nvSpPr>
        <p:spPr>
          <a:xfrm>
            <a:off x="5224504" y="1325880"/>
            <a:ext cx="1008063" cy="214312"/>
          </a:xfrm>
          <a:prstGeom prst="rect">
            <a:avLst/>
          </a:prstGeom>
          <a:solidFill>
            <a:srgbClr val="002060"/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>
                <a:solidFill>
                  <a:schemeClr val="bg1"/>
                </a:solidFill>
                <a:latin typeface="+mn-ea"/>
              </a:rPr>
              <a:t>화면이름</a:t>
            </a:r>
            <a:r>
              <a:rPr lang="en-US" altLang="ko-KR" sz="800" b="1" dirty="0">
                <a:solidFill>
                  <a:schemeClr val="bg1"/>
                </a:solidFill>
                <a:latin typeface="+mn-ea"/>
              </a:rPr>
              <a:t>(ID)</a:t>
            </a:r>
            <a:endParaRPr lang="ko-KR" altLang="en-US" sz="8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52EE673-6A0B-1147-0D58-4B56CB62B204}"/>
              </a:ext>
            </a:extLst>
          </p:cNvPr>
          <p:cNvSpPr txBox="1"/>
          <p:nvPr/>
        </p:nvSpPr>
        <p:spPr>
          <a:xfrm>
            <a:off x="6228906" y="1334969"/>
            <a:ext cx="2452687" cy="21431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 err="1">
                <a:latin typeface="+mn-ea"/>
              </a:rPr>
              <a:t>메인페이지</a:t>
            </a:r>
            <a:r>
              <a:rPr lang="ko-KR" altLang="en-US" sz="800" b="1" dirty="0">
                <a:latin typeface="+mn-ea"/>
              </a:rPr>
              <a:t> </a:t>
            </a:r>
            <a:r>
              <a:rPr lang="en-US" altLang="ko-KR" sz="800" b="1" dirty="0">
                <a:latin typeface="+mn-ea"/>
              </a:rPr>
              <a:t>introduction section</a:t>
            </a:r>
            <a:endParaRPr lang="ko-KR" altLang="en-US" sz="800" b="1" dirty="0"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31CA9D-2E2E-3EF4-732D-4024A6B9C30A}"/>
              </a:ext>
            </a:extLst>
          </p:cNvPr>
          <p:cNvSpPr txBox="1"/>
          <p:nvPr/>
        </p:nvSpPr>
        <p:spPr>
          <a:xfrm>
            <a:off x="8704304" y="1334969"/>
            <a:ext cx="849313" cy="214312"/>
          </a:xfrm>
          <a:prstGeom prst="rect">
            <a:avLst/>
          </a:prstGeom>
          <a:solidFill>
            <a:srgbClr val="002060"/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>
                <a:solidFill>
                  <a:schemeClr val="bg1"/>
                </a:solidFill>
                <a:latin typeface="+mn-ea"/>
              </a:rPr>
              <a:t>버전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EC30163-62FF-2E0E-988C-C6BB8359382E}"/>
              </a:ext>
            </a:extLst>
          </p:cNvPr>
          <p:cNvSpPr txBox="1"/>
          <p:nvPr/>
        </p:nvSpPr>
        <p:spPr>
          <a:xfrm>
            <a:off x="8704304" y="1543367"/>
            <a:ext cx="849313" cy="214312"/>
          </a:xfrm>
          <a:prstGeom prst="rect">
            <a:avLst/>
          </a:prstGeom>
          <a:solidFill>
            <a:srgbClr val="002060"/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>
                <a:solidFill>
                  <a:schemeClr val="bg1"/>
                </a:solidFill>
                <a:latin typeface="+mn-ea"/>
              </a:rPr>
              <a:t>작성자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0269CA3-37BB-04B5-D192-544673E93973}"/>
              </a:ext>
            </a:extLst>
          </p:cNvPr>
          <p:cNvSpPr txBox="1"/>
          <p:nvPr/>
        </p:nvSpPr>
        <p:spPr>
          <a:xfrm>
            <a:off x="9539056" y="1336538"/>
            <a:ext cx="723200" cy="21431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b="1" dirty="0">
                <a:latin typeface="+mn-ea"/>
              </a:rPr>
              <a:t>1.0</a:t>
            </a:r>
            <a:endParaRPr lang="ko-KR" altLang="en-US" sz="800" b="1" dirty="0">
              <a:latin typeface="+mn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21F29F9-85DA-2B72-7668-21837418B62A}"/>
              </a:ext>
            </a:extLst>
          </p:cNvPr>
          <p:cNvSpPr txBox="1"/>
          <p:nvPr/>
        </p:nvSpPr>
        <p:spPr>
          <a:xfrm>
            <a:off x="9539056" y="1540986"/>
            <a:ext cx="723200" cy="21431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>
                <a:latin typeface="+mn-ea"/>
              </a:rPr>
              <a:t>송인수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DF1495C-0975-D84B-2FFF-2694DFAF9089}"/>
              </a:ext>
            </a:extLst>
          </p:cNvPr>
          <p:cNvSpPr txBox="1"/>
          <p:nvPr/>
        </p:nvSpPr>
        <p:spPr>
          <a:xfrm>
            <a:off x="8708792" y="1756092"/>
            <a:ext cx="1572514" cy="215900"/>
          </a:xfrm>
          <a:prstGeom prst="rect">
            <a:avLst/>
          </a:prstGeom>
          <a:solidFill>
            <a:srgbClr val="002060"/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en-US" altLang="ko-KR" sz="800" b="1" dirty="0">
                <a:solidFill>
                  <a:schemeClr val="bg1"/>
                </a:solidFill>
                <a:latin typeface="+mn-ea"/>
              </a:rPr>
              <a:t>Description</a:t>
            </a:r>
            <a:endParaRPr lang="ko-KR" altLang="en-US" sz="800" b="1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5FAE1538-8014-4342-41FC-CEB627556E60}"/>
              </a:ext>
            </a:extLst>
          </p:cNvPr>
          <p:cNvCxnSpPr>
            <a:cxnSpLocks/>
          </p:cNvCxnSpPr>
          <p:nvPr/>
        </p:nvCxnSpPr>
        <p:spPr>
          <a:xfrm flipH="1">
            <a:off x="8681593" y="1434623"/>
            <a:ext cx="22711" cy="4830521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177EF73D-9852-503D-B25F-C21FC9E43956}"/>
              </a:ext>
            </a:extLst>
          </p:cNvPr>
          <p:cNvCxnSpPr>
            <a:cxnSpLocks/>
          </p:cNvCxnSpPr>
          <p:nvPr/>
        </p:nvCxnSpPr>
        <p:spPr>
          <a:xfrm>
            <a:off x="9063079" y="1968817"/>
            <a:ext cx="50800" cy="430541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4F883FFC-13FC-FBAA-D0B5-7406B904B279}"/>
              </a:ext>
            </a:extLst>
          </p:cNvPr>
          <p:cNvSpPr txBox="1"/>
          <p:nvPr/>
        </p:nvSpPr>
        <p:spPr>
          <a:xfrm>
            <a:off x="8689742" y="2247022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03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E49518E-6F0B-2E4D-A5BF-48EB4399BAC3}"/>
              </a:ext>
            </a:extLst>
          </p:cNvPr>
          <p:cNvSpPr txBox="1"/>
          <p:nvPr/>
        </p:nvSpPr>
        <p:spPr>
          <a:xfrm>
            <a:off x="9020738" y="2247022"/>
            <a:ext cx="1256080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img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BD72C82-5D1B-8506-AEF6-3E88477251D8}"/>
              </a:ext>
            </a:extLst>
          </p:cNvPr>
          <p:cNvSpPr txBox="1"/>
          <p:nvPr/>
        </p:nvSpPr>
        <p:spPr>
          <a:xfrm>
            <a:off x="8689742" y="2452309"/>
            <a:ext cx="312826" cy="22169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04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8028193-A8D7-9C78-33C8-A9700E9A3BFC}"/>
              </a:ext>
            </a:extLst>
          </p:cNvPr>
          <p:cNvSpPr txBox="1"/>
          <p:nvPr/>
        </p:nvSpPr>
        <p:spPr>
          <a:xfrm>
            <a:off x="9020738" y="2452264"/>
            <a:ext cx="1256080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img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3AD06FD1-02D0-6EB0-B07A-A20A89CB622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" t="9240" r="-319" b="78261"/>
          <a:stretch/>
        </p:blipFill>
        <p:spPr>
          <a:xfrm>
            <a:off x="1978706" y="2358102"/>
            <a:ext cx="2929038" cy="278865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3AEDD452-D882-E181-1E71-24AA50E67492}"/>
              </a:ext>
            </a:extLst>
          </p:cNvPr>
          <p:cNvSpPr txBox="1"/>
          <p:nvPr/>
        </p:nvSpPr>
        <p:spPr>
          <a:xfrm>
            <a:off x="3271609" y="3628694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03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9BE2908-F4CE-4E06-839D-405076835FE2}"/>
              </a:ext>
            </a:extLst>
          </p:cNvPr>
          <p:cNvSpPr txBox="1"/>
          <p:nvPr/>
        </p:nvSpPr>
        <p:spPr>
          <a:xfrm>
            <a:off x="5802882" y="2387860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02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A94B986B-52F6-A17B-919F-01DCBB86051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" t="17676" r="-276" b="69825"/>
          <a:stretch/>
        </p:blipFill>
        <p:spPr>
          <a:xfrm>
            <a:off x="5316154" y="2378770"/>
            <a:ext cx="2929038" cy="2788650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74440483-F653-5D11-3DAD-0B7885C1AE50}"/>
              </a:ext>
            </a:extLst>
          </p:cNvPr>
          <p:cNvSpPr txBox="1"/>
          <p:nvPr/>
        </p:nvSpPr>
        <p:spPr>
          <a:xfrm>
            <a:off x="6485736" y="3677376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04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2667502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E6A51EC-1F34-52AA-FA7E-683E84658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4B3E9-A460-4EAD-8652-82AAB6AF3C3B}" type="slidenum">
              <a:rPr lang="ko-KR" altLang="en-US" smtClean="0"/>
              <a:t>41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F5FD30E-2119-B44F-8547-D754EAE288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RENEWAL CONCEPT</a:t>
            </a:r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5A5DCB-C597-3EA3-FF27-5BF4844CFB64}"/>
              </a:ext>
            </a:extLst>
          </p:cNvPr>
          <p:cNvSpPr txBox="1"/>
          <p:nvPr/>
        </p:nvSpPr>
        <p:spPr>
          <a:xfrm>
            <a:off x="1337345" y="805344"/>
            <a:ext cx="12827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rgbClr val="FF0000"/>
                </a:solidFill>
              </a:rPr>
              <a:t>스토리 보드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4CDF805-5E21-25AC-AFF7-D25E1FB08849}"/>
              </a:ext>
            </a:extLst>
          </p:cNvPr>
          <p:cNvSpPr/>
          <p:nvPr/>
        </p:nvSpPr>
        <p:spPr>
          <a:xfrm>
            <a:off x="1763754" y="1325879"/>
            <a:ext cx="8513064" cy="4939265"/>
          </a:xfrm>
          <a:prstGeom prst="rect">
            <a:avLst/>
          </a:prstGeom>
          <a:solidFill>
            <a:schemeClr val="bg1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22AD38-1D4D-375A-67E7-AD513CBE8093}"/>
              </a:ext>
            </a:extLst>
          </p:cNvPr>
          <p:cNvSpPr txBox="1"/>
          <p:nvPr/>
        </p:nvSpPr>
        <p:spPr>
          <a:xfrm>
            <a:off x="1763754" y="1325880"/>
            <a:ext cx="1008063" cy="214312"/>
          </a:xfrm>
          <a:prstGeom prst="rect">
            <a:avLst/>
          </a:prstGeom>
          <a:solidFill>
            <a:srgbClr val="002060"/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>
                <a:solidFill>
                  <a:schemeClr val="bg1"/>
                </a:solidFill>
                <a:latin typeface="+mn-ea"/>
              </a:rPr>
              <a:t>프로젝트이름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8DFB30-B19F-705B-3289-1ECA62AD4ADF}"/>
              </a:ext>
            </a:extLst>
          </p:cNvPr>
          <p:cNvSpPr txBox="1"/>
          <p:nvPr/>
        </p:nvSpPr>
        <p:spPr>
          <a:xfrm>
            <a:off x="1763754" y="1541780"/>
            <a:ext cx="1008063" cy="214312"/>
          </a:xfrm>
          <a:prstGeom prst="rect">
            <a:avLst/>
          </a:prstGeom>
          <a:solidFill>
            <a:srgbClr val="002060"/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>
                <a:solidFill>
                  <a:schemeClr val="bg1"/>
                </a:solidFill>
                <a:latin typeface="+mn-ea"/>
              </a:rPr>
              <a:t>내용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CB69EA-4E6F-03F7-2C7E-8667FFF57CDE}"/>
              </a:ext>
            </a:extLst>
          </p:cNvPr>
          <p:cNvSpPr txBox="1"/>
          <p:nvPr/>
        </p:nvSpPr>
        <p:spPr>
          <a:xfrm>
            <a:off x="2762292" y="1334969"/>
            <a:ext cx="2455862" cy="214312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b="1" dirty="0">
                <a:latin typeface="+mn-ea"/>
              </a:rPr>
              <a:t>2023 </a:t>
            </a:r>
            <a:r>
              <a:rPr lang="ko-KR" altLang="en-US" sz="800" b="1" dirty="0">
                <a:latin typeface="+mn-ea"/>
              </a:rPr>
              <a:t>대한전선 웹사이트 리뉴얼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A22158D-189A-A5AE-43E6-A5936B921B36}"/>
              </a:ext>
            </a:extLst>
          </p:cNvPr>
          <p:cNvSpPr txBox="1"/>
          <p:nvPr/>
        </p:nvSpPr>
        <p:spPr>
          <a:xfrm>
            <a:off x="2768642" y="1541780"/>
            <a:ext cx="5929312" cy="21431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 err="1">
                <a:latin typeface="+mn-ea"/>
              </a:rPr>
              <a:t>메인페이지</a:t>
            </a:r>
            <a:r>
              <a:rPr lang="en-US" altLang="ko-KR" sz="800" b="1" dirty="0">
                <a:latin typeface="+mn-ea"/>
              </a:rPr>
              <a:t>780px</a:t>
            </a:r>
            <a:r>
              <a:rPr lang="ko-KR" altLang="en-US" sz="800" b="1" dirty="0">
                <a:latin typeface="+mn-ea"/>
              </a:rPr>
              <a:t> 레이아웃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CF8234-B7F1-878C-6868-7EC4957F4C50}"/>
              </a:ext>
            </a:extLst>
          </p:cNvPr>
          <p:cNvSpPr txBox="1"/>
          <p:nvPr/>
        </p:nvSpPr>
        <p:spPr>
          <a:xfrm>
            <a:off x="5224504" y="1325880"/>
            <a:ext cx="1008063" cy="214312"/>
          </a:xfrm>
          <a:prstGeom prst="rect">
            <a:avLst/>
          </a:prstGeom>
          <a:solidFill>
            <a:srgbClr val="002060"/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>
                <a:solidFill>
                  <a:schemeClr val="bg1"/>
                </a:solidFill>
                <a:latin typeface="+mn-ea"/>
              </a:rPr>
              <a:t>화면이름</a:t>
            </a:r>
            <a:r>
              <a:rPr lang="en-US" altLang="ko-KR" sz="800" b="1" dirty="0">
                <a:solidFill>
                  <a:schemeClr val="bg1"/>
                </a:solidFill>
                <a:latin typeface="+mn-ea"/>
              </a:rPr>
              <a:t>(ID)</a:t>
            </a:r>
            <a:endParaRPr lang="ko-KR" altLang="en-US" sz="8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52EE673-6A0B-1147-0D58-4B56CB62B204}"/>
              </a:ext>
            </a:extLst>
          </p:cNvPr>
          <p:cNvSpPr txBox="1"/>
          <p:nvPr/>
        </p:nvSpPr>
        <p:spPr>
          <a:xfrm>
            <a:off x="6228906" y="1334969"/>
            <a:ext cx="2452687" cy="21431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 err="1">
                <a:latin typeface="+mn-ea"/>
              </a:rPr>
              <a:t>메인페이지</a:t>
            </a:r>
            <a:r>
              <a:rPr lang="ko-KR" altLang="en-US" sz="800" b="1" dirty="0">
                <a:latin typeface="+mn-ea"/>
              </a:rPr>
              <a:t> </a:t>
            </a:r>
            <a:r>
              <a:rPr lang="en-US" altLang="ko-KR" sz="800" b="1" dirty="0">
                <a:latin typeface="+mn-ea"/>
              </a:rPr>
              <a:t>Business section</a:t>
            </a:r>
            <a:endParaRPr lang="ko-KR" altLang="en-US" sz="800" b="1" dirty="0"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31CA9D-2E2E-3EF4-732D-4024A6B9C30A}"/>
              </a:ext>
            </a:extLst>
          </p:cNvPr>
          <p:cNvSpPr txBox="1"/>
          <p:nvPr/>
        </p:nvSpPr>
        <p:spPr>
          <a:xfrm>
            <a:off x="8704304" y="1334969"/>
            <a:ext cx="849313" cy="214312"/>
          </a:xfrm>
          <a:prstGeom prst="rect">
            <a:avLst/>
          </a:prstGeom>
          <a:solidFill>
            <a:srgbClr val="002060"/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>
                <a:solidFill>
                  <a:schemeClr val="bg1"/>
                </a:solidFill>
                <a:latin typeface="+mn-ea"/>
              </a:rPr>
              <a:t>버전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EC30163-62FF-2E0E-988C-C6BB8359382E}"/>
              </a:ext>
            </a:extLst>
          </p:cNvPr>
          <p:cNvSpPr txBox="1"/>
          <p:nvPr/>
        </p:nvSpPr>
        <p:spPr>
          <a:xfrm>
            <a:off x="8704304" y="1543367"/>
            <a:ext cx="849313" cy="214312"/>
          </a:xfrm>
          <a:prstGeom prst="rect">
            <a:avLst/>
          </a:prstGeom>
          <a:solidFill>
            <a:srgbClr val="002060"/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>
                <a:solidFill>
                  <a:schemeClr val="bg1"/>
                </a:solidFill>
                <a:latin typeface="+mn-ea"/>
              </a:rPr>
              <a:t>작성자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0269CA3-37BB-04B5-D192-544673E93973}"/>
              </a:ext>
            </a:extLst>
          </p:cNvPr>
          <p:cNvSpPr txBox="1"/>
          <p:nvPr/>
        </p:nvSpPr>
        <p:spPr>
          <a:xfrm>
            <a:off x="9539056" y="1336538"/>
            <a:ext cx="723200" cy="21431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b="1" dirty="0">
                <a:latin typeface="+mn-ea"/>
              </a:rPr>
              <a:t>1.0</a:t>
            </a:r>
            <a:endParaRPr lang="ko-KR" altLang="en-US" sz="800" b="1" dirty="0">
              <a:latin typeface="+mn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21F29F9-85DA-2B72-7668-21837418B62A}"/>
              </a:ext>
            </a:extLst>
          </p:cNvPr>
          <p:cNvSpPr txBox="1"/>
          <p:nvPr/>
        </p:nvSpPr>
        <p:spPr>
          <a:xfrm>
            <a:off x="9539056" y="1540986"/>
            <a:ext cx="723200" cy="21431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>
                <a:latin typeface="+mn-ea"/>
              </a:rPr>
              <a:t>송인수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DF1495C-0975-D84B-2FFF-2694DFAF9089}"/>
              </a:ext>
            </a:extLst>
          </p:cNvPr>
          <p:cNvSpPr txBox="1"/>
          <p:nvPr/>
        </p:nvSpPr>
        <p:spPr>
          <a:xfrm>
            <a:off x="8708792" y="1756092"/>
            <a:ext cx="1572514" cy="215900"/>
          </a:xfrm>
          <a:prstGeom prst="rect">
            <a:avLst/>
          </a:prstGeom>
          <a:solidFill>
            <a:srgbClr val="002060"/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en-US" altLang="ko-KR" sz="800" b="1" dirty="0">
                <a:solidFill>
                  <a:schemeClr val="bg1"/>
                </a:solidFill>
                <a:latin typeface="+mn-ea"/>
              </a:rPr>
              <a:t>Description</a:t>
            </a:r>
            <a:endParaRPr lang="ko-KR" altLang="en-US" sz="800" b="1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5FAE1538-8014-4342-41FC-CEB627556E60}"/>
              </a:ext>
            </a:extLst>
          </p:cNvPr>
          <p:cNvCxnSpPr>
            <a:cxnSpLocks/>
          </p:cNvCxnSpPr>
          <p:nvPr/>
        </p:nvCxnSpPr>
        <p:spPr>
          <a:xfrm flipH="1">
            <a:off x="8681593" y="1434623"/>
            <a:ext cx="22711" cy="4830521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177EF73D-9852-503D-B25F-C21FC9E43956}"/>
              </a:ext>
            </a:extLst>
          </p:cNvPr>
          <p:cNvCxnSpPr>
            <a:cxnSpLocks/>
          </p:cNvCxnSpPr>
          <p:nvPr/>
        </p:nvCxnSpPr>
        <p:spPr>
          <a:xfrm>
            <a:off x="9063079" y="1968817"/>
            <a:ext cx="50800" cy="430541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4F883FFC-13FC-FBAA-D0B5-7406B904B279}"/>
              </a:ext>
            </a:extLst>
          </p:cNvPr>
          <p:cNvSpPr txBox="1"/>
          <p:nvPr/>
        </p:nvSpPr>
        <p:spPr>
          <a:xfrm>
            <a:off x="8689742" y="2247022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05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E49518E-6F0B-2E4D-A5BF-48EB4399BAC3}"/>
              </a:ext>
            </a:extLst>
          </p:cNvPr>
          <p:cNvSpPr txBox="1"/>
          <p:nvPr/>
        </p:nvSpPr>
        <p:spPr>
          <a:xfrm>
            <a:off x="9020738" y="2247022"/>
            <a:ext cx="1256080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slide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5424A29E-5303-3061-FE41-6B6F7EC4605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27" t="29971" r="837" b="57530"/>
          <a:stretch/>
        </p:blipFill>
        <p:spPr>
          <a:xfrm>
            <a:off x="4108649" y="2563155"/>
            <a:ext cx="2929038" cy="278865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A40CAA3F-454D-9895-5223-DF2A5F773899}"/>
              </a:ext>
            </a:extLst>
          </p:cNvPr>
          <p:cNvSpPr txBox="1"/>
          <p:nvPr/>
        </p:nvSpPr>
        <p:spPr>
          <a:xfrm>
            <a:off x="5412292" y="3738802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05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0126700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E6A51EC-1F34-52AA-FA7E-683E84658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4B3E9-A460-4EAD-8652-82AAB6AF3C3B}" type="slidenum">
              <a:rPr lang="ko-KR" altLang="en-US" smtClean="0"/>
              <a:t>42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F5FD30E-2119-B44F-8547-D754EAE288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RENEWAL CONCEPT</a:t>
            </a:r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5A5DCB-C597-3EA3-FF27-5BF4844CFB64}"/>
              </a:ext>
            </a:extLst>
          </p:cNvPr>
          <p:cNvSpPr txBox="1"/>
          <p:nvPr/>
        </p:nvSpPr>
        <p:spPr>
          <a:xfrm>
            <a:off x="1337345" y="805344"/>
            <a:ext cx="12827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rgbClr val="FF0000"/>
                </a:solidFill>
              </a:rPr>
              <a:t>스토리 보드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4CDF805-5E21-25AC-AFF7-D25E1FB08849}"/>
              </a:ext>
            </a:extLst>
          </p:cNvPr>
          <p:cNvSpPr/>
          <p:nvPr/>
        </p:nvSpPr>
        <p:spPr>
          <a:xfrm>
            <a:off x="1763754" y="1325879"/>
            <a:ext cx="8513064" cy="4939265"/>
          </a:xfrm>
          <a:prstGeom prst="rect">
            <a:avLst/>
          </a:prstGeom>
          <a:solidFill>
            <a:schemeClr val="bg1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22AD38-1D4D-375A-67E7-AD513CBE8093}"/>
              </a:ext>
            </a:extLst>
          </p:cNvPr>
          <p:cNvSpPr txBox="1"/>
          <p:nvPr/>
        </p:nvSpPr>
        <p:spPr>
          <a:xfrm>
            <a:off x="1763754" y="1325880"/>
            <a:ext cx="1008063" cy="214312"/>
          </a:xfrm>
          <a:prstGeom prst="rect">
            <a:avLst/>
          </a:prstGeom>
          <a:solidFill>
            <a:srgbClr val="002060"/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>
                <a:solidFill>
                  <a:schemeClr val="bg1"/>
                </a:solidFill>
                <a:latin typeface="+mn-ea"/>
              </a:rPr>
              <a:t>프로젝트이름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8DFB30-B19F-705B-3289-1ECA62AD4ADF}"/>
              </a:ext>
            </a:extLst>
          </p:cNvPr>
          <p:cNvSpPr txBox="1"/>
          <p:nvPr/>
        </p:nvSpPr>
        <p:spPr>
          <a:xfrm>
            <a:off x="1763754" y="1541780"/>
            <a:ext cx="1008063" cy="214312"/>
          </a:xfrm>
          <a:prstGeom prst="rect">
            <a:avLst/>
          </a:prstGeom>
          <a:solidFill>
            <a:srgbClr val="002060"/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>
                <a:solidFill>
                  <a:schemeClr val="bg1"/>
                </a:solidFill>
                <a:latin typeface="+mn-ea"/>
              </a:rPr>
              <a:t>내용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CB69EA-4E6F-03F7-2C7E-8667FFF57CDE}"/>
              </a:ext>
            </a:extLst>
          </p:cNvPr>
          <p:cNvSpPr txBox="1"/>
          <p:nvPr/>
        </p:nvSpPr>
        <p:spPr>
          <a:xfrm>
            <a:off x="2762292" y="1334969"/>
            <a:ext cx="2455862" cy="214312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b="1" dirty="0">
                <a:latin typeface="+mn-ea"/>
              </a:rPr>
              <a:t>2023 </a:t>
            </a:r>
            <a:r>
              <a:rPr lang="ko-KR" altLang="en-US" sz="800" b="1" dirty="0">
                <a:latin typeface="+mn-ea"/>
              </a:rPr>
              <a:t>대한전선 웹사이트 리뉴얼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A22158D-189A-A5AE-43E6-A5936B921B36}"/>
              </a:ext>
            </a:extLst>
          </p:cNvPr>
          <p:cNvSpPr txBox="1"/>
          <p:nvPr/>
        </p:nvSpPr>
        <p:spPr>
          <a:xfrm>
            <a:off x="2768642" y="1541780"/>
            <a:ext cx="5929312" cy="21431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 err="1">
                <a:latin typeface="+mn-ea"/>
              </a:rPr>
              <a:t>메인페이지</a:t>
            </a:r>
            <a:r>
              <a:rPr lang="en-US" altLang="ko-KR" sz="800" b="1" dirty="0">
                <a:latin typeface="+mn-ea"/>
              </a:rPr>
              <a:t>780px</a:t>
            </a:r>
            <a:r>
              <a:rPr lang="ko-KR" altLang="en-US" sz="800" b="1" dirty="0">
                <a:latin typeface="+mn-ea"/>
              </a:rPr>
              <a:t> 레이아웃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CF8234-B7F1-878C-6868-7EC4957F4C50}"/>
              </a:ext>
            </a:extLst>
          </p:cNvPr>
          <p:cNvSpPr txBox="1"/>
          <p:nvPr/>
        </p:nvSpPr>
        <p:spPr>
          <a:xfrm>
            <a:off x="5224504" y="1325880"/>
            <a:ext cx="1008063" cy="214312"/>
          </a:xfrm>
          <a:prstGeom prst="rect">
            <a:avLst/>
          </a:prstGeom>
          <a:solidFill>
            <a:srgbClr val="002060"/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>
                <a:solidFill>
                  <a:schemeClr val="bg1"/>
                </a:solidFill>
                <a:latin typeface="+mn-ea"/>
              </a:rPr>
              <a:t>화면이름</a:t>
            </a:r>
            <a:r>
              <a:rPr lang="en-US" altLang="ko-KR" sz="800" b="1" dirty="0">
                <a:solidFill>
                  <a:schemeClr val="bg1"/>
                </a:solidFill>
                <a:latin typeface="+mn-ea"/>
              </a:rPr>
              <a:t>(ID)</a:t>
            </a:r>
            <a:endParaRPr lang="ko-KR" altLang="en-US" sz="8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52EE673-6A0B-1147-0D58-4B56CB62B204}"/>
              </a:ext>
            </a:extLst>
          </p:cNvPr>
          <p:cNvSpPr txBox="1"/>
          <p:nvPr/>
        </p:nvSpPr>
        <p:spPr>
          <a:xfrm>
            <a:off x="6228906" y="1334969"/>
            <a:ext cx="2452687" cy="21431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 err="1">
                <a:latin typeface="+mn-ea"/>
              </a:rPr>
              <a:t>메인페이지</a:t>
            </a:r>
            <a:r>
              <a:rPr lang="ko-KR" altLang="en-US" sz="800" b="1" dirty="0">
                <a:latin typeface="+mn-ea"/>
              </a:rPr>
              <a:t> </a:t>
            </a:r>
            <a:r>
              <a:rPr lang="en-US" altLang="ko-KR" sz="800" b="1" dirty="0" err="1">
                <a:latin typeface="+mn-ea"/>
              </a:rPr>
              <a:t>Esg</a:t>
            </a:r>
            <a:r>
              <a:rPr lang="en-US" altLang="ko-KR" sz="800" b="1" dirty="0">
                <a:latin typeface="+mn-ea"/>
              </a:rPr>
              <a:t> section</a:t>
            </a:r>
            <a:endParaRPr lang="ko-KR" altLang="en-US" sz="800" b="1" dirty="0"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31CA9D-2E2E-3EF4-732D-4024A6B9C30A}"/>
              </a:ext>
            </a:extLst>
          </p:cNvPr>
          <p:cNvSpPr txBox="1"/>
          <p:nvPr/>
        </p:nvSpPr>
        <p:spPr>
          <a:xfrm>
            <a:off x="8704304" y="1334969"/>
            <a:ext cx="849313" cy="214312"/>
          </a:xfrm>
          <a:prstGeom prst="rect">
            <a:avLst/>
          </a:prstGeom>
          <a:solidFill>
            <a:srgbClr val="002060"/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>
                <a:solidFill>
                  <a:schemeClr val="bg1"/>
                </a:solidFill>
                <a:latin typeface="+mn-ea"/>
              </a:rPr>
              <a:t>버전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EC30163-62FF-2E0E-988C-C6BB8359382E}"/>
              </a:ext>
            </a:extLst>
          </p:cNvPr>
          <p:cNvSpPr txBox="1"/>
          <p:nvPr/>
        </p:nvSpPr>
        <p:spPr>
          <a:xfrm>
            <a:off x="8704304" y="1543367"/>
            <a:ext cx="849313" cy="214312"/>
          </a:xfrm>
          <a:prstGeom prst="rect">
            <a:avLst/>
          </a:prstGeom>
          <a:solidFill>
            <a:srgbClr val="002060"/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>
                <a:solidFill>
                  <a:schemeClr val="bg1"/>
                </a:solidFill>
                <a:latin typeface="+mn-ea"/>
              </a:rPr>
              <a:t>작성자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0269CA3-37BB-04B5-D192-544673E93973}"/>
              </a:ext>
            </a:extLst>
          </p:cNvPr>
          <p:cNvSpPr txBox="1"/>
          <p:nvPr/>
        </p:nvSpPr>
        <p:spPr>
          <a:xfrm>
            <a:off x="9539056" y="1336538"/>
            <a:ext cx="723200" cy="21431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b="1" dirty="0">
                <a:latin typeface="+mn-ea"/>
              </a:rPr>
              <a:t>1.0</a:t>
            </a:r>
            <a:endParaRPr lang="ko-KR" altLang="en-US" sz="800" b="1" dirty="0">
              <a:latin typeface="+mn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21F29F9-85DA-2B72-7668-21837418B62A}"/>
              </a:ext>
            </a:extLst>
          </p:cNvPr>
          <p:cNvSpPr txBox="1"/>
          <p:nvPr/>
        </p:nvSpPr>
        <p:spPr>
          <a:xfrm>
            <a:off x="9539056" y="1540986"/>
            <a:ext cx="723200" cy="21431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>
                <a:latin typeface="+mn-ea"/>
              </a:rPr>
              <a:t>송인수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DF1495C-0975-D84B-2FFF-2694DFAF9089}"/>
              </a:ext>
            </a:extLst>
          </p:cNvPr>
          <p:cNvSpPr txBox="1"/>
          <p:nvPr/>
        </p:nvSpPr>
        <p:spPr>
          <a:xfrm>
            <a:off x="8708792" y="1756092"/>
            <a:ext cx="1572514" cy="215900"/>
          </a:xfrm>
          <a:prstGeom prst="rect">
            <a:avLst/>
          </a:prstGeom>
          <a:solidFill>
            <a:srgbClr val="002060"/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en-US" altLang="ko-KR" sz="800" b="1" dirty="0">
                <a:solidFill>
                  <a:schemeClr val="bg1"/>
                </a:solidFill>
                <a:latin typeface="+mn-ea"/>
              </a:rPr>
              <a:t>Description</a:t>
            </a:r>
            <a:endParaRPr lang="ko-KR" altLang="en-US" sz="800" b="1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5FAE1538-8014-4342-41FC-CEB627556E60}"/>
              </a:ext>
            </a:extLst>
          </p:cNvPr>
          <p:cNvCxnSpPr>
            <a:cxnSpLocks/>
          </p:cNvCxnSpPr>
          <p:nvPr/>
        </p:nvCxnSpPr>
        <p:spPr>
          <a:xfrm flipH="1">
            <a:off x="8681593" y="1434623"/>
            <a:ext cx="22711" cy="4830521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177EF73D-9852-503D-B25F-C21FC9E43956}"/>
              </a:ext>
            </a:extLst>
          </p:cNvPr>
          <p:cNvCxnSpPr>
            <a:cxnSpLocks/>
          </p:cNvCxnSpPr>
          <p:nvPr/>
        </p:nvCxnSpPr>
        <p:spPr>
          <a:xfrm>
            <a:off x="9063079" y="1968817"/>
            <a:ext cx="50800" cy="430541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4F883FFC-13FC-FBAA-D0B5-7406B904B279}"/>
              </a:ext>
            </a:extLst>
          </p:cNvPr>
          <p:cNvSpPr txBox="1"/>
          <p:nvPr/>
        </p:nvSpPr>
        <p:spPr>
          <a:xfrm>
            <a:off x="8689742" y="2247022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06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E49518E-6F0B-2E4D-A5BF-48EB4399BAC3}"/>
              </a:ext>
            </a:extLst>
          </p:cNvPr>
          <p:cNvSpPr txBox="1"/>
          <p:nvPr/>
        </p:nvSpPr>
        <p:spPr>
          <a:xfrm>
            <a:off x="9020738" y="2247022"/>
            <a:ext cx="1256080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slide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5424A29E-5303-3061-FE41-6B6F7EC4605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7" t="41987" r="-1918" b="48030"/>
          <a:stretch/>
        </p:blipFill>
        <p:spPr>
          <a:xfrm>
            <a:off x="2248587" y="2244488"/>
            <a:ext cx="2929038" cy="2227324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A40CAA3F-454D-9895-5223-DF2A5F773899}"/>
              </a:ext>
            </a:extLst>
          </p:cNvPr>
          <p:cNvSpPr txBox="1"/>
          <p:nvPr/>
        </p:nvSpPr>
        <p:spPr>
          <a:xfrm>
            <a:off x="2937166" y="3631483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06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A565951-07E4-DA1D-1258-950ECB730BD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6" t="52193" r="-96" b="35345"/>
          <a:stretch/>
        </p:blipFill>
        <p:spPr>
          <a:xfrm>
            <a:off x="5436121" y="2206841"/>
            <a:ext cx="2929038" cy="278027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29D7ED14-BDB6-B728-8FE9-4BFD2F611AEE}"/>
              </a:ext>
            </a:extLst>
          </p:cNvPr>
          <p:cNvSpPr txBox="1"/>
          <p:nvPr/>
        </p:nvSpPr>
        <p:spPr>
          <a:xfrm>
            <a:off x="7626651" y="2965657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07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9B5E73A-CA83-5D37-C9A7-3A5BFEBB9BEB}"/>
              </a:ext>
            </a:extLst>
          </p:cNvPr>
          <p:cNvSpPr txBox="1"/>
          <p:nvPr/>
        </p:nvSpPr>
        <p:spPr>
          <a:xfrm>
            <a:off x="8703424" y="2469183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07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CE6A2B3-3EB6-DA57-FBA4-EF848E9794C0}"/>
              </a:ext>
            </a:extLst>
          </p:cNvPr>
          <p:cNvSpPr txBox="1"/>
          <p:nvPr/>
        </p:nvSpPr>
        <p:spPr>
          <a:xfrm>
            <a:off x="9020738" y="2460093"/>
            <a:ext cx="1256080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img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5358405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E6A51EC-1F34-52AA-FA7E-683E84658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4B3E9-A460-4EAD-8652-82AAB6AF3C3B}" type="slidenum">
              <a:rPr lang="ko-KR" altLang="en-US" smtClean="0"/>
              <a:t>43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F5FD30E-2119-B44F-8547-D754EAE288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RENEWAL CONCEPT</a:t>
            </a:r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5A5DCB-C597-3EA3-FF27-5BF4844CFB64}"/>
              </a:ext>
            </a:extLst>
          </p:cNvPr>
          <p:cNvSpPr txBox="1"/>
          <p:nvPr/>
        </p:nvSpPr>
        <p:spPr>
          <a:xfrm>
            <a:off x="1337345" y="805344"/>
            <a:ext cx="12827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rgbClr val="FF0000"/>
                </a:solidFill>
              </a:rPr>
              <a:t>스토리 보드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4CDF805-5E21-25AC-AFF7-D25E1FB08849}"/>
              </a:ext>
            </a:extLst>
          </p:cNvPr>
          <p:cNvSpPr/>
          <p:nvPr/>
        </p:nvSpPr>
        <p:spPr>
          <a:xfrm>
            <a:off x="1763754" y="1325879"/>
            <a:ext cx="8513064" cy="4939265"/>
          </a:xfrm>
          <a:prstGeom prst="rect">
            <a:avLst/>
          </a:prstGeom>
          <a:solidFill>
            <a:schemeClr val="bg1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22AD38-1D4D-375A-67E7-AD513CBE8093}"/>
              </a:ext>
            </a:extLst>
          </p:cNvPr>
          <p:cNvSpPr txBox="1"/>
          <p:nvPr/>
        </p:nvSpPr>
        <p:spPr>
          <a:xfrm>
            <a:off x="1763754" y="1325880"/>
            <a:ext cx="1008063" cy="214312"/>
          </a:xfrm>
          <a:prstGeom prst="rect">
            <a:avLst/>
          </a:prstGeom>
          <a:solidFill>
            <a:srgbClr val="002060"/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>
                <a:solidFill>
                  <a:schemeClr val="bg1"/>
                </a:solidFill>
                <a:latin typeface="+mn-ea"/>
              </a:rPr>
              <a:t>프로젝트이름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8DFB30-B19F-705B-3289-1ECA62AD4ADF}"/>
              </a:ext>
            </a:extLst>
          </p:cNvPr>
          <p:cNvSpPr txBox="1"/>
          <p:nvPr/>
        </p:nvSpPr>
        <p:spPr>
          <a:xfrm>
            <a:off x="1763754" y="1541780"/>
            <a:ext cx="1008063" cy="214312"/>
          </a:xfrm>
          <a:prstGeom prst="rect">
            <a:avLst/>
          </a:prstGeom>
          <a:solidFill>
            <a:srgbClr val="002060"/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>
                <a:solidFill>
                  <a:schemeClr val="bg1"/>
                </a:solidFill>
                <a:latin typeface="+mn-ea"/>
              </a:rPr>
              <a:t>내용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CB69EA-4E6F-03F7-2C7E-8667FFF57CDE}"/>
              </a:ext>
            </a:extLst>
          </p:cNvPr>
          <p:cNvSpPr txBox="1"/>
          <p:nvPr/>
        </p:nvSpPr>
        <p:spPr>
          <a:xfrm>
            <a:off x="2762292" y="1334969"/>
            <a:ext cx="2455862" cy="214312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b="1" dirty="0">
                <a:latin typeface="+mn-ea"/>
              </a:rPr>
              <a:t>2023 </a:t>
            </a:r>
            <a:r>
              <a:rPr lang="ko-KR" altLang="en-US" sz="800" b="1" dirty="0">
                <a:latin typeface="+mn-ea"/>
              </a:rPr>
              <a:t>대한전선 웹사이트 리뉴얼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A22158D-189A-A5AE-43E6-A5936B921B36}"/>
              </a:ext>
            </a:extLst>
          </p:cNvPr>
          <p:cNvSpPr txBox="1"/>
          <p:nvPr/>
        </p:nvSpPr>
        <p:spPr>
          <a:xfrm>
            <a:off x="2768642" y="1541780"/>
            <a:ext cx="5929312" cy="21431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 err="1">
                <a:latin typeface="+mn-ea"/>
              </a:rPr>
              <a:t>메인페이지</a:t>
            </a:r>
            <a:r>
              <a:rPr lang="en-US" altLang="ko-KR" sz="800" b="1" dirty="0">
                <a:latin typeface="+mn-ea"/>
              </a:rPr>
              <a:t>780px</a:t>
            </a:r>
            <a:r>
              <a:rPr lang="ko-KR" altLang="en-US" sz="800" b="1" dirty="0">
                <a:latin typeface="+mn-ea"/>
              </a:rPr>
              <a:t> 레이아웃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CF8234-B7F1-878C-6868-7EC4957F4C50}"/>
              </a:ext>
            </a:extLst>
          </p:cNvPr>
          <p:cNvSpPr txBox="1"/>
          <p:nvPr/>
        </p:nvSpPr>
        <p:spPr>
          <a:xfrm>
            <a:off x="5224504" y="1325880"/>
            <a:ext cx="1008063" cy="214312"/>
          </a:xfrm>
          <a:prstGeom prst="rect">
            <a:avLst/>
          </a:prstGeom>
          <a:solidFill>
            <a:srgbClr val="002060"/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>
                <a:solidFill>
                  <a:schemeClr val="bg1"/>
                </a:solidFill>
                <a:latin typeface="+mn-ea"/>
              </a:rPr>
              <a:t>화면이름</a:t>
            </a:r>
            <a:r>
              <a:rPr lang="en-US" altLang="ko-KR" sz="800" b="1" dirty="0">
                <a:solidFill>
                  <a:schemeClr val="bg1"/>
                </a:solidFill>
                <a:latin typeface="+mn-ea"/>
              </a:rPr>
              <a:t>(ID)</a:t>
            </a:r>
            <a:endParaRPr lang="ko-KR" altLang="en-US" sz="8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52EE673-6A0B-1147-0D58-4B56CB62B204}"/>
              </a:ext>
            </a:extLst>
          </p:cNvPr>
          <p:cNvSpPr txBox="1"/>
          <p:nvPr/>
        </p:nvSpPr>
        <p:spPr>
          <a:xfrm>
            <a:off x="6228906" y="1334969"/>
            <a:ext cx="2452687" cy="21431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 err="1">
                <a:latin typeface="+mn-ea"/>
              </a:rPr>
              <a:t>메인페이지</a:t>
            </a:r>
            <a:r>
              <a:rPr lang="ko-KR" altLang="en-US" sz="800" b="1" dirty="0">
                <a:latin typeface="+mn-ea"/>
              </a:rPr>
              <a:t> </a:t>
            </a:r>
            <a:r>
              <a:rPr lang="en-US" altLang="ko-KR" sz="800" b="1" dirty="0" err="1">
                <a:latin typeface="+mn-ea"/>
              </a:rPr>
              <a:t>Esg</a:t>
            </a:r>
            <a:r>
              <a:rPr lang="en-US" altLang="ko-KR" sz="800" b="1" dirty="0">
                <a:latin typeface="+mn-ea"/>
              </a:rPr>
              <a:t> section</a:t>
            </a:r>
            <a:endParaRPr lang="ko-KR" altLang="en-US" sz="800" b="1" dirty="0"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31CA9D-2E2E-3EF4-732D-4024A6B9C30A}"/>
              </a:ext>
            </a:extLst>
          </p:cNvPr>
          <p:cNvSpPr txBox="1"/>
          <p:nvPr/>
        </p:nvSpPr>
        <p:spPr>
          <a:xfrm>
            <a:off x="8704304" y="1334969"/>
            <a:ext cx="849313" cy="214312"/>
          </a:xfrm>
          <a:prstGeom prst="rect">
            <a:avLst/>
          </a:prstGeom>
          <a:solidFill>
            <a:srgbClr val="002060"/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>
                <a:solidFill>
                  <a:schemeClr val="bg1"/>
                </a:solidFill>
                <a:latin typeface="+mn-ea"/>
              </a:rPr>
              <a:t>버전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EC30163-62FF-2E0E-988C-C6BB8359382E}"/>
              </a:ext>
            </a:extLst>
          </p:cNvPr>
          <p:cNvSpPr txBox="1"/>
          <p:nvPr/>
        </p:nvSpPr>
        <p:spPr>
          <a:xfrm>
            <a:off x="8704304" y="1543367"/>
            <a:ext cx="849313" cy="214312"/>
          </a:xfrm>
          <a:prstGeom prst="rect">
            <a:avLst/>
          </a:prstGeom>
          <a:solidFill>
            <a:srgbClr val="002060"/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>
                <a:solidFill>
                  <a:schemeClr val="bg1"/>
                </a:solidFill>
                <a:latin typeface="+mn-ea"/>
              </a:rPr>
              <a:t>작성자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0269CA3-37BB-04B5-D192-544673E93973}"/>
              </a:ext>
            </a:extLst>
          </p:cNvPr>
          <p:cNvSpPr txBox="1"/>
          <p:nvPr/>
        </p:nvSpPr>
        <p:spPr>
          <a:xfrm>
            <a:off x="9539056" y="1336538"/>
            <a:ext cx="723200" cy="21431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b="1" dirty="0">
                <a:latin typeface="+mn-ea"/>
              </a:rPr>
              <a:t>1.0</a:t>
            </a:r>
            <a:endParaRPr lang="ko-KR" altLang="en-US" sz="800" b="1" dirty="0">
              <a:latin typeface="+mn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21F29F9-85DA-2B72-7668-21837418B62A}"/>
              </a:ext>
            </a:extLst>
          </p:cNvPr>
          <p:cNvSpPr txBox="1"/>
          <p:nvPr/>
        </p:nvSpPr>
        <p:spPr>
          <a:xfrm>
            <a:off x="9539056" y="1540986"/>
            <a:ext cx="723200" cy="21431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>
                <a:latin typeface="+mn-ea"/>
              </a:rPr>
              <a:t>송인수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DF1495C-0975-D84B-2FFF-2694DFAF9089}"/>
              </a:ext>
            </a:extLst>
          </p:cNvPr>
          <p:cNvSpPr txBox="1"/>
          <p:nvPr/>
        </p:nvSpPr>
        <p:spPr>
          <a:xfrm>
            <a:off x="8708792" y="1756092"/>
            <a:ext cx="1572514" cy="215900"/>
          </a:xfrm>
          <a:prstGeom prst="rect">
            <a:avLst/>
          </a:prstGeom>
          <a:solidFill>
            <a:srgbClr val="002060"/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en-US" altLang="ko-KR" sz="800" b="1" dirty="0">
                <a:solidFill>
                  <a:schemeClr val="bg1"/>
                </a:solidFill>
                <a:latin typeface="+mn-ea"/>
              </a:rPr>
              <a:t>Description</a:t>
            </a:r>
            <a:endParaRPr lang="ko-KR" altLang="en-US" sz="800" b="1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5FAE1538-8014-4342-41FC-CEB627556E60}"/>
              </a:ext>
            </a:extLst>
          </p:cNvPr>
          <p:cNvCxnSpPr>
            <a:cxnSpLocks/>
          </p:cNvCxnSpPr>
          <p:nvPr/>
        </p:nvCxnSpPr>
        <p:spPr>
          <a:xfrm flipH="1">
            <a:off x="8681593" y="1434623"/>
            <a:ext cx="22711" cy="4830521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177EF73D-9852-503D-B25F-C21FC9E43956}"/>
              </a:ext>
            </a:extLst>
          </p:cNvPr>
          <p:cNvCxnSpPr>
            <a:cxnSpLocks/>
          </p:cNvCxnSpPr>
          <p:nvPr/>
        </p:nvCxnSpPr>
        <p:spPr>
          <a:xfrm>
            <a:off x="9063079" y="1968817"/>
            <a:ext cx="50800" cy="430541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4F883FFC-13FC-FBAA-D0B5-7406B904B279}"/>
              </a:ext>
            </a:extLst>
          </p:cNvPr>
          <p:cNvSpPr txBox="1"/>
          <p:nvPr/>
        </p:nvSpPr>
        <p:spPr>
          <a:xfrm>
            <a:off x="8689742" y="2247022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08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E49518E-6F0B-2E4D-A5BF-48EB4399BAC3}"/>
              </a:ext>
            </a:extLst>
          </p:cNvPr>
          <p:cNvSpPr txBox="1"/>
          <p:nvPr/>
        </p:nvSpPr>
        <p:spPr>
          <a:xfrm>
            <a:off x="9020738" y="2247022"/>
            <a:ext cx="1256080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img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5424A29E-5303-3061-FE41-6B6F7EC4605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3" t="64662" r="2" b="20603"/>
          <a:stretch/>
        </p:blipFill>
        <p:spPr>
          <a:xfrm>
            <a:off x="2124724" y="2477709"/>
            <a:ext cx="2929038" cy="3287632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A40CAA3F-454D-9895-5223-DF2A5F773899}"/>
              </a:ext>
            </a:extLst>
          </p:cNvPr>
          <p:cNvSpPr txBox="1"/>
          <p:nvPr/>
        </p:nvSpPr>
        <p:spPr>
          <a:xfrm>
            <a:off x="3309380" y="3627722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08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A565951-07E4-DA1D-1258-950ECB730BD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" t="78615" r="-579" b="12696"/>
          <a:stretch/>
        </p:blipFill>
        <p:spPr>
          <a:xfrm>
            <a:off x="5436121" y="3041418"/>
            <a:ext cx="2929038" cy="193839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29D7ED14-BDB6-B728-8FE9-4BFD2F611AEE}"/>
              </a:ext>
            </a:extLst>
          </p:cNvPr>
          <p:cNvSpPr txBox="1"/>
          <p:nvPr/>
        </p:nvSpPr>
        <p:spPr>
          <a:xfrm>
            <a:off x="6793461" y="4010444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10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9B5E73A-CA83-5D37-C9A7-3A5BFEBB9BEB}"/>
              </a:ext>
            </a:extLst>
          </p:cNvPr>
          <p:cNvSpPr txBox="1"/>
          <p:nvPr/>
        </p:nvSpPr>
        <p:spPr>
          <a:xfrm>
            <a:off x="8703424" y="2469183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09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CE6A2B3-3EB6-DA57-FBA4-EF848E9794C0}"/>
              </a:ext>
            </a:extLst>
          </p:cNvPr>
          <p:cNvSpPr txBox="1"/>
          <p:nvPr/>
        </p:nvSpPr>
        <p:spPr>
          <a:xfrm>
            <a:off x="9020738" y="2460093"/>
            <a:ext cx="1256080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img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257DEF6-183A-F7B0-8F50-D5BCB97AA8B4}"/>
              </a:ext>
            </a:extLst>
          </p:cNvPr>
          <p:cNvSpPr txBox="1"/>
          <p:nvPr/>
        </p:nvSpPr>
        <p:spPr>
          <a:xfrm>
            <a:off x="3282216" y="5094059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09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A66BA40-7759-B2DE-0721-A54C09482042}"/>
              </a:ext>
            </a:extLst>
          </p:cNvPr>
          <p:cNvSpPr txBox="1"/>
          <p:nvPr/>
        </p:nvSpPr>
        <p:spPr>
          <a:xfrm>
            <a:off x="8697001" y="2736365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10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48D5597-2592-5E48-E6F0-88484A785FC4}"/>
              </a:ext>
            </a:extLst>
          </p:cNvPr>
          <p:cNvSpPr txBox="1"/>
          <p:nvPr/>
        </p:nvSpPr>
        <p:spPr>
          <a:xfrm>
            <a:off x="9020738" y="2709730"/>
            <a:ext cx="1256080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img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966784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E6A51EC-1F34-52AA-FA7E-683E84658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4B3E9-A460-4EAD-8652-82AAB6AF3C3B}" type="slidenum">
              <a:rPr lang="ko-KR" altLang="en-US" smtClean="0"/>
              <a:t>44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F5FD30E-2119-B44F-8547-D754EAE288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RENEWAL CONCEPT</a:t>
            </a:r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5A5DCB-C597-3EA3-FF27-5BF4844CFB64}"/>
              </a:ext>
            </a:extLst>
          </p:cNvPr>
          <p:cNvSpPr txBox="1"/>
          <p:nvPr/>
        </p:nvSpPr>
        <p:spPr>
          <a:xfrm>
            <a:off x="1337345" y="805344"/>
            <a:ext cx="12827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rgbClr val="FF0000"/>
                </a:solidFill>
              </a:rPr>
              <a:t>스토리 보드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4CDF805-5E21-25AC-AFF7-D25E1FB08849}"/>
              </a:ext>
            </a:extLst>
          </p:cNvPr>
          <p:cNvSpPr/>
          <p:nvPr/>
        </p:nvSpPr>
        <p:spPr>
          <a:xfrm>
            <a:off x="1763754" y="1325879"/>
            <a:ext cx="8513064" cy="4939265"/>
          </a:xfrm>
          <a:prstGeom prst="rect">
            <a:avLst/>
          </a:prstGeom>
          <a:solidFill>
            <a:schemeClr val="bg1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22AD38-1D4D-375A-67E7-AD513CBE8093}"/>
              </a:ext>
            </a:extLst>
          </p:cNvPr>
          <p:cNvSpPr txBox="1"/>
          <p:nvPr/>
        </p:nvSpPr>
        <p:spPr>
          <a:xfrm>
            <a:off x="1763754" y="1325880"/>
            <a:ext cx="1008063" cy="214312"/>
          </a:xfrm>
          <a:prstGeom prst="rect">
            <a:avLst/>
          </a:prstGeom>
          <a:solidFill>
            <a:srgbClr val="002060"/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>
                <a:solidFill>
                  <a:schemeClr val="bg1"/>
                </a:solidFill>
                <a:latin typeface="+mn-ea"/>
              </a:rPr>
              <a:t>프로젝트이름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8DFB30-B19F-705B-3289-1ECA62AD4ADF}"/>
              </a:ext>
            </a:extLst>
          </p:cNvPr>
          <p:cNvSpPr txBox="1"/>
          <p:nvPr/>
        </p:nvSpPr>
        <p:spPr>
          <a:xfrm>
            <a:off x="1763754" y="1541780"/>
            <a:ext cx="1008063" cy="214312"/>
          </a:xfrm>
          <a:prstGeom prst="rect">
            <a:avLst/>
          </a:prstGeom>
          <a:solidFill>
            <a:srgbClr val="002060"/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>
                <a:solidFill>
                  <a:schemeClr val="bg1"/>
                </a:solidFill>
                <a:latin typeface="+mn-ea"/>
              </a:rPr>
              <a:t>내용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CB69EA-4E6F-03F7-2C7E-8667FFF57CDE}"/>
              </a:ext>
            </a:extLst>
          </p:cNvPr>
          <p:cNvSpPr txBox="1"/>
          <p:nvPr/>
        </p:nvSpPr>
        <p:spPr>
          <a:xfrm>
            <a:off x="2762292" y="1334969"/>
            <a:ext cx="2455862" cy="214312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b="1" dirty="0">
                <a:latin typeface="+mn-ea"/>
              </a:rPr>
              <a:t>2023 </a:t>
            </a:r>
            <a:r>
              <a:rPr lang="ko-KR" altLang="en-US" sz="800" b="1" dirty="0">
                <a:latin typeface="+mn-ea"/>
              </a:rPr>
              <a:t>대한전선 웹사이트 리뉴얼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A22158D-189A-A5AE-43E6-A5936B921B36}"/>
              </a:ext>
            </a:extLst>
          </p:cNvPr>
          <p:cNvSpPr txBox="1"/>
          <p:nvPr/>
        </p:nvSpPr>
        <p:spPr>
          <a:xfrm>
            <a:off x="2768642" y="1541780"/>
            <a:ext cx="5929312" cy="21431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 err="1">
                <a:latin typeface="+mn-ea"/>
              </a:rPr>
              <a:t>메인페이지</a:t>
            </a:r>
            <a:r>
              <a:rPr lang="en-US" altLang="ko-KR" sz="800" b="1" dirty="0">
                <a:latin typeface="+mn-ea"/>
              </a:rPr>
              <a:t>780px</a:t>
            </a:r>
            <a:r>
              <a:rPr lang="ko-KR" altLang="en-US" sz="800" b="1" dirty="0">
                <a:latin typeface="+mn-ea"/>
              </a:rPr>
              <a:t> 레이아웃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CF8234-B7F1-878C-6868-7EC4957F4C50}"/>
              </a:ext>
            </a:extLst>
          </p:cNvPr>
          <p:cNvSpPr txBox="1"/>
          <p:nvPr/>
        </p:nvSpPr>
        <p:spPr>
          <a:xfrm>
            <a:off x="5224504" y="1325880"/>
            <a:ext cx="1008063" cy="214312"/>
          </a:xfrm>
          <a:prstGeom prst="rect">
            <a:avLst/>
          </a:prstGeom>
          <a:solidFill>
            <a:srgbClr val="002060"/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>
                <a:solidFill>
                  <a:schemeClr val="bg1"/>
                </a:solidFill>
                <a:latin typeface="+mn-ea"/>
              </a:rPr>
              <a:t>화면이름</a:t>
            </a:r>
            <a:r>
              <a:rPr lang="en-US" altLang="ko-KR" sz="800" b="1" dirty="0">
                <a:solidFill>
                  <a:schemeClr val="bg1"/>
                </a:solidFill>
                <a:latin typeface="+mn-ea"/>
              </a:rPr>
              <a:t>(ID)</a:t>
            </a:r>
            <a:endParaRPr lang="ko-KR" altLang="en-US" sz="8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52EE673-6A0B-1147-0D58-4B56CB62B204}"/>
              </a:ext>
            </a:extLst>
          </p:cNvPr>
          <p:cNvSpPr txBox="1"/>
          <p:nvPr/>
        </p:nvSpPr>
        <p:spPr>
          <a:xfrm>
            <a:off x="6228906" y="1334969"/>
            <a:ext cx="2452687" cy="21431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 err="1">
                <a:latin typeface="+mn-ea"/>
              </a:rPr>
              <a:t>메인페이지</a:t>
            </a:r>
            <a:r>
              <a:rPr lang="ko-KR" altLang="en-US" sz="800" b="1" dirty="0">
                <a:latin typeface="+mn-ea"/>
              </a:rPr>
              <a:t> </a:t>
            </a:r>
            <a:r>
              <a:rPr lang="en-US" altLang="ko-KR" sz="800" b="1" dirty="0">
                <a:latin typeface="+mn-ea"/>
              </a:rPr>
              <a:t>Footer</a:t>
            </a:r>
            <a:endParaRPr lang="ko-KR" altLang="en-US" sz="800" b="1" dirty="0"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31CA9D-2E2E-3EF4-732D-4024A6B9C30A}"/>
              </a:ext>
            </a:extLst>
          </p:cNvPr>
          <p:cNvSpPr txBox="1"/>
          <p:nvPr/>
        </p:nvSpPr>
        <p:spPr>
          <a:xfrm>
            <a:off x="8704304" y="1334969"/>
            <a:ext cx="849313" cy="214312"/>
          </a:xfrm>
          <a:prstGeom prst="rect">
            <a:avLst/>
          </a:prstGeom>
          <a:solidFill>
            <a:srgbClr val="002060"/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>
                <a:solidFill>
                  <a:schemeClr val="bg1"/>
                </a:solidFill>
                <a:latin typeface="+mn-ea"/>
              </a:rPr>
              <a:t>버전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EC30163-62FF-2E0E-988C-C6BB8359382E}"/>
              </a:ext>
            </a:extLst>
          </p:cNvPr>
          <p:cNvSpPr txBox="1"/>
          <p:nvPr/>
        </p:nvSpPr>
        <p:spPr>
          <a:xfrm>
            <a:off x="8704304" y="1543367"/>
            <a:ext cx="849313" cy="214312"/>
          </a:xfrm>
          <a:prstGeom prst="rect">
            <a:avLst/>
          </a:prstGeom>
          <a:solidFill>
            <a:srgbClr val="002060"/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>
                <a:solidFill>
                  <a:schemeClr val="bg1"/>
                </a:solidFill>
                <a:latin typeface="+mn-ea"/>
              </a:rPr>
              <a:t>작성자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0269CA3-37BB-04B5-D192-544673E93973}"/>
              </a:ext>
            </a:extLst>
          </p:cNvPr>
          <p:cNvSpPr txBox="1"/>
          <p:nvPr/>
        </p:nvSpPr>
        <p:spPr>
          <a:xfrm>
            <a:off x="9539056" y="1336538"/>
            <a:ext cx="723200" cy="21431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b="1" dirty="0">
                <a:latin typeface="+mn-ea"/>
              </a:rPr>
              <a:t>1.0</a:t>
            </a:r>
            <a:endParaRPr lang="ko-KR" altLang="en-US" sz="800" b="1" dirty="0">
              <a:latin typeface="+mn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21F29F9-85DA-2B72-7668-21837418B62A}"/>
              </a:ext>
            </a:extLst>
          </p:cNvPr>
          <p:cNvSpPr txBox="1"/>
          <p:nvPr/>
        </p:nvSpPr>
        <p:spPr>
          <a:xfrm>
            <a:off x="9539056" y="1540986"/>
            <a:ext cx="723200" cy="21431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>
                <a:latin typeface="+mn-ea"/>
              </a:rPr>
              <a:t>송인수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DF1495C-0975-D84B-2FFF-2694DFAF9089}"/>
              </a:ext>
            </a:extLst>
          </p:cNvPr>
          <p:cNvSpPr txBox="1"/>
          <p:nvPr/>
        </p:nvSpPr>
        <p:spPr>
          <a:xfrm>
            <a:off x="8708792" y="1756092"/>
            <a:ext cx="1572514" cy="215900"/>
          </a:xfrm>
          <a:prstGeom prst="rect">
            <a:avLst/>
          </a:prstGeom>
          <a:solidFill>
            <a:srgbClr val="002060"/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en-US" altLang="ko-KR" sz="800" b="1" dirty="0">
                <a:solidFill>
                  <a:schemeClr val="bg1"/>
                </a:solidFill>
                <a:latin typeface="+mn-ea"/>
              </a:rPr>
              <a:t>Description</a:t>
            </a:r>
            <a:endParaRPr lang="ko-KR" altLang="en-US" sz="800" b="1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5FAE1538-8014-4342-41FC-CEB627556E60}"/>
              </a:ext>
            </a:extLst>
          </p:cNvPr>
          <p:cNvCxnSpPr>
            <a:cxnSpLocks/>
          </p:cNvCxnSpPr>
          <p:nvPr/>
        </p:nvCxnSpPr>
        <p:spPr>
          <a:xfrm flipH="1">
            <a:off x="8681593" y="1434623"/>
            <a:ext cx="22711" cy="4830521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177EF73D-9852-503D-B25F-C21FC9E43956}"/>
              </a:ext>
            </a:extLst>
          </p:cNvPr>
          <p:cNvCxnSpPr>
            <a:cxnSpLocks/>
          </p:cNvCxnSpPr>
          <p:nvPr/>
        </p:nvCxnSpPr>
        <p:spPr>
          <a:xfrm>
            <a:off x="9063079" y="1968817"/>
            <a:ext cx="50800" cy="430541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4F883FFC-13FC-FBAA-D0B5-7406B904B279}"/>
              </a:ext>
            </a:extLst>
          </p:cNvPr>
          <p:cNvSpPr txBox="1"/>
          <p:nvPr/>
        </p:nvSpPr>
        <p:spPr>
          <a:xfrm>
            <a:off x="8689742" y="2247022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11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E49518E-6F0B-2E4D-A5BF-48EB4399BAC3}"/>
              </a:ext>
            </a:extLst>
          </p:cNvPr>
          <p:cNvSpPr txBox="1"/>
          <p:nvPr/>
        </p:nvSpPr>
        <p:spPr>
          <a:xfrm>
            <a:off x="9020738" y="2247022"/>
            <a:ext cx="1256080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Footer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5424A29E-5303-3061-FE41-6B6F7EC4605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6" t="87199" r="-96" b="-1934"/>
          <a:stretch/>
        </p:blipFill>
        <p:spPr>
          <a:xfrm>
            <a:off x="3948898" y="2460093"/>
            <a:ext cx="2929038" cy="3287632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A40CAA3F-454D-9895-5223-DF2A5F773899}"/>
              </a:ext>
            </a:extLst>
          </p:cNvPr>
          <p:cNvSpPr txBox="1"/>
          <p:nvPr/>
        </p:nvSpPr>
        <p:spPr>
          <a:xfrm>
            <a:off x="4875518" y="2982133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11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9B5E73A-CA83-5D37-C9A7-3A5BFEBB9BEB}"/>
              </a:ext>
            </a:extLst>
          </p:cNvPr>
          <p:cNvSpPr txBox="1"/>
          <p:nvPr/>
        </p:nvSpPr>
        <p:spPr>
          <a:xfrm>
            <a:off x="8703424" y="2486939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12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CE6A2B3-3EB6-DA57-FBA4-EF848E9794C0}"/>
              </a:ext>
            </a:extLst>
          </p:cNvPr>
          <p:cNvSpPr txBox="1"/>
          <p:nvPr/>
        </p:nvSpPr>
        <p:spPr>
          <a:xfrm>
            <a:off x="9020738" y="2460093"/>
            <a:ext cx="1256080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address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A66BA40-7759-B2DE-0721-A54C09482042}"/>
              </a:ext>
            </a:extLst>
          </p:cNvPr>
          <p:cNvSpPr txBox="1"/>
          <p:nvPr/>
        </p:nvSpPr>
        <p:spPr>
          <a:xfrm>
            <a:off x="8697001" y="2736365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13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48D5597-2592-5E48-E6F0-88484A785FC4}"/>
              </a:ext>
            </a:extLst>
          </p:cNvPr>
          <p:cNvSpPr txBox="1"/>
          <p:nvPr/>
        </p:nvSpPr>
        <p:spPr>
          <a:xfrm>
            <a:off x="9020738" y="2709730"/>
            <a:ext cx="1256080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Tel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9C93F1C-D0A1-41AB-1C33-0224DFF0E6A4}"/>
              </a:ext>
            </a:extLst>
          </p:cNvPr>
          <p:cNvSpPr txBox="1"/>
          <p:nvPr/>
        </p:nvSpPr>
        <p:spPr>
          <a:xfrm>
            <a:off x="4645194" y="3351923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12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D2B68E6-DB8A-2E5D-2D52-A41119952087}"/>
              </a:ext>
            </a:extLst>
          </p:cNvPr>
          <p:cNvSpPr txBox="1"/>
          <p:nvPr/>
        </p:nvSpPr>
        <p:spPr>
          <a:xfrm>
            <a:off x="4655750" y="3721713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13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968480F-FE51-160D-1B97-8A3D73BB86C4}"/>
              </a:ext>
            </a:extLst>
          </p:cNvPr>
          <p:cNvSpPr txBox="1"/>
          <p:nvPr/>
        </p:nvSpPr>
        <p:spPr>
          <a:xfrm>
            <a:off x="4664628" y="4085212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14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8F5DCB5-C66D-9C2D-2E7B-62FB405D02FE}"/>
              </a:ext>
            </a:extLst>
          </p:cNvPr>
          <p:cNvSpPr txBox="1"/>
          <p:nvPr/>
        </p:nvSpPr>
        <p:spPr>
          <a:xfrm>
            <a:off x="4664628" y="4425714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15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41EFB42-083A-241C-970D-D91F7602A686}"/>
              </a:ext>
            </a:extLst>
          </p:cNvPr>
          <p:cNvSpPr txBox="1"/>
          <p:nvPr/>
        </p:nvSpPr>
        <p:spPr>
          <a:xfrm>
            <a:off x="4562692" y="4847744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16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6160B04-ECD6-45D9-F157-CB79B64B4F41}"/>
              </a:ext>
            </a:extLst>
          </p:cNvPr>
          <p:cNvSpPr txBox="1"/>
          <p:nvPr/>
        </p:nvSpPr>
        <p:spPr>
          <a:xfrm>
            <a:off x="4249866" y="5186653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17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FC464AC-2AA5-2465-A1F6-BF15C780217D}"/>
              </a:ext>
            </a:extLst>
          </p:cNvPr>
          <p:cNvSpPr txBox="1"/>
          <p:nvPr/>
        </p:nvSpPr>
        <p:spPr>
          <a:xfrm>
            <a:off x="4968576" y="5186653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18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46A8387-39D3-BE78-2FC2-DDCC73F3A9ED}"/>
              </a:ext>
            </a:extLst>
          </p:cNvPr>
          <p:cNvSpPr txBox="1"/>
          <p:nvPr/>
        </p:nvSpPr>
        <p:spPr>
          <a:xfrm>
            <a:off x="5610430" y="5180088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19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C2F4CF1-9728-14C3-BDA1-72036AE905B8}"/>
              </a:ext>
            </a:extLst>
          </p:cNvPr>
          <p:cNvSpPr txBox="1"/>
          <p:nvPr/>
        </p:nvSpPr>
        <p:spPr>
          <a:xfrm>
            <a:off x="8703424" y="2984130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14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FCEE40A-46FE-56FC-3AC3-FC37AD58BD92}"/>
              </a:ext>
            </a:extLst>
          </p:cNvPr>
          <p:cNvSpPr txBox="1"/>
          <p:nvPr/>
        </p:nvSpPr>
        <p:spPr>
          <a:xfrm>
            <a:off x="8709638" y="3263478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15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58215EE-D992-87EC-8A5F-E36C63EC4161}"/>
              </a:ext>
            </a:extLst>
          </p:cNvPr>
          <p:cNvSpPr txBox="1"/>
          <p:nvPr/>
        </p:nvSpPr>
        <p:spPr>
          <a:xfrm>
            <a:off x="8709638" y="3528250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16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54D5700-65F4-AF87-BDF3-DF2B50BA2B1E}"/>
              </a:ext>
            </a:extLst>
          </p:cNvPr>
          <p:cNvSpPr txBox="1"/>
          <p:nvPr/>
        </p:nvSpPr>
        <p:spPr>
          <a:xfrm>
            <a:off x="8709638" y="3776448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17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2EBF16B-B93A-4D62-920B-CC8602FC430F}"/>
              </a:ext>
            </a:extLst>
          </p:cNvPr>
          <p:cNvSpPr txBox="1"/>
          <p:nvPr/>
        </p:nvSpPr>
        <p:spPr>
          <a:xfrm>
            <a:off x="8709638" y="4036561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18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D3FE276-0C52-CE27-6F42-079B03C67DE3}"/>
              </a:ext>
            </a:extLst>
          </p:cNvPr>
          <p:cNvSpPr txBox="1"/>
          <p:nvPr/>
        </p:nvSpPr>
        <p:spPr>
          <a:xfrm>
            <a:off x="8703424" y="4312241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19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E6D233B-C4B8-52CC-FE44-EB579613DBDB}"/>
              </a:ext>
            </a:extLst>
          </p:cNvPr>
          <p:cNvSpPr txBox="1"/>
          <p:nvPr/>
        </p:nvSpPr>
        <p:spPr>
          <a:xfrm>
            <a:off x="9044153" y="2969750"/>
            <a:ext cx="1256080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Fax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84965FF-AAF4-2F44-B410-3615FE75D1BF}"/>
              </a:ext>
            </a:extLst>
          </p:cNvPr>
          <p:cNvSpPr txBox="1"/>
          <p:nvPr/>
        </p:nvSpPr>
        <p:spPr>
          <a:xfrm>
            <a:off x="9052780" y="3259105"/>
            <a:ext cx="1256080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FNB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8AD0D0F-6180-0510-DA33-ECAEDFFF4354}"/>
              </a:ext>
            </a:extLst>
          </p:cNvPr>
          <p:cNvSpPr txBox="1"/>
          <p:nvPr/>
        </p:nvSpPr>
        <p:spPr>
          <a:xfrm>
            <a:off x="9052780" y="3515490"/>
            <a:ext cx="1256080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copyright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240301F-9A1F-CFF9-84C6-BE56BDF33CAB}"/>
              </a:ext>
            </a:extLst>
          </p:cNvPr>
          <p:cNvSpPr txBox="1"/>
          <p:nvPr/>
        </p:nvSpPr>
        <p:spPr>
          <a:xfrm>
            <a:off x="9052780" y="3765111"/>
            <a:ext cx="1256080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FNB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D8CBA23-8E9A-F2A8-EA71-76361E7A0AC4}"/>
              </a:ext>
            </a:extLst>
          </p:cNvPr>
          <p:cNvSpPr txBox="1"/>
          <p:nvPr/>
        </p:nvSpPr>
        <p:spPr>
          <a:xfrm>
            <a:off x="9063079" y="4027811"/>
            <a:ext cx="1256080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FNB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823BAA3-9DA0-E9E0-7D94-D0B647347F05}"/>
              </a:ext>
            </a:extLst>
          </p:cNvPr>
          <p:cNvSpPr txBox="1"/>
          <p:nvPr/>
        </p:nvSpPr>
        <p:spPr>
          <a:xfrm>
            <a:off x="9063079" y="4290511"/>
            <a:ext cx="1256080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FNB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5305612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E6A51EC-1F34-52AA-FA7E-683E84658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4B3E9-A460-4EAD-8652-82AAB6AF3C3B}" type="slidenum">
              <a:rPr lang="ko-KR" altLang="en-US" smtClean="0"/>
              <a:t>45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F5FD30E-2119-B44F-8547-D754EAE288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RENEWAL CONCEPT</a:t>
            </a:r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5A5DCB-C597-3EA3-FF27-5BF4844CFB64}"/>
              </a:ext>
            </a:extLst>
          </p:cNvPr>
          <p:cNvSpPr txBox="1"/>
          <p:nvPr/>
        </p:nvSpPr>
        <p:spPr>
          <a:xfrm>
            <a:off x="1337345" y="805344"/>
            <a:ext cx="12827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rgbClr val="FF0000"/>
                </a:solidFill>
              </a:rPr>
              <a:t>스토리 보드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4CDF805-5E21-25AC-AFF7-D25E1FB08849}"/>
              </a:ext>
            </a:extLst>
          </p:cNvPr>
          <p:cNvSpPr/>
          <p:nvPr/>
        </p:nvSpPr>
        <p:spPr>
          <a:xfrm>
            <a:off x="1763754" y="1325880"/>
            <a:ext cx="8513064" cy="4434840"/>
          </a:xfrm>
          <a:prstGeom prst="rect">
            <a:avLst/>
          </a:prstGeom>
          <a:solidFill>
            <a:schemeClr val="bg1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22AD38-1D4D-375A-67E7-AD513CBE8093}"/>
              </a:ext>
            </a:extLst>
          </p:cNvPr>
          <p:cNvSpPr txBox="1"/>
          <p:nvPr/>
        </p:nvSpPr>
        <p:spPr>
          <a:xfrm>
            <a:off x="1763754" y="1325880"/>
            <a:ext cx="1008063" cy="214312"/>
          </a:xfrm>
          <a:prstGeom prst="rect">
            <a:avLst/>
          </a:prstGeom>
          <a:solidFill>
            <a:srgbClr val="002060"/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>
                <a:solidFill>
                  <a:schemeClr val="bg1"/>
                </a:solidFill>
                <a:latin typeface="+mn-ea"/>
              </a:rPr>
              <a:t>프로젝트이름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8DFB30-B19F-705B-3289-1ECA62AD4ADF}"/>
              </a:ext>
            </a:extLst>
          </p:cNvPr>
          <p:cNvSpPr txBox="1"/>
          <p:nvPr/>
        </p:nvSpPr>
        <p:spPr>
          <a:xfrm>
            <a:off x="1763754" y="1541780"/>
            <a:ext cx="1008063" cy="214312"/>
          </a:xfrm>
          <a:prstGeom prst="rect">
            <a:avLst/>
          </a:prstGeom>
          <a:solidFill>
            <a:srgbClr val="002060"/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>
                <a:solidFill>
                  <a:schemeClr val="bg1"/>
                </a:solidFill>
                <a:latin typeface="+mn-ea"/>
              </a:rPr>
              <a:t>내용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CB69EA-4E6F-03F7-2C7E-8667FFF57CDE}"/>
              </a:ext>
            </a:extLst>
          </p:cNvPr>
          <p:cNvSpPr txBox="1"/>
          <p:nvPr/>
        </p:nvSpPr>
        <p:spPr>
          <a:xfrm>
            <a:off x="2762292" y="1334969"/>
            <a:ext cx="2455862" cy="214312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b="1" dirty="0">
                <a:latin typeface="+mn-ea"/>
              </a:rPr>
              <a:t>2023 </a:t>
            </a:r>
            <a:r>
              <a:rPr lang="ko-KR" altLang="en-US" sz="800" b="1" dirty="0">
                <a:latin typeface="+mn-ea"/>
              </a:rPr>
              <a:t>대한전선 웹사이트 리뉴얼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A22158D-189A-A5AE-43E6-A5936B921B36}"/>
              </a:ext>
            </a:extLst>
          </p:cNvPr>
          <p:cNvSpPr txBox="1"/>
          <p:nvPr/>
        </p:nvSpPr>
        <p:spPr>
          <a:xfrm>
            <a:off x="2768642" y="1541780"/>
            <a:ext cx="5929312" cy="21431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 err="1">
                <a:latin typeface="+mn-ea"/>
              </a:rPr>
              <a:t>메인페이지</a:t>
            </a:r>
            <a:r>
              <a:rPr lang="en-US" altLang="ko-KR" sz="800" b="1" dirty="0">
                <a:latin typeface="+mn-ea"/>
              </a:rPr>
              <a:t>360px</a:t>
            </a:r>
            <a:r>
              <a:rPr lang="ko-KR" altLang="en-US" sz="800" b="1" dirty="0">
                <a:latin typeface="+mn-ea"/>
              </a:rPr>
              <a:t> 레이아웃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CF8234-B7F1-878C-6868-7EC4957F4C50}"/>
              </a:ext>
            </a:extLst>
          </p:cNvPr>
          <p:cNvSpPr txBox="1"/>
          <p:nvPr/>
        </p:nvSpPr>
        <p:spPr>
          <a:xfrm>
            <a:off x="5224504" y="1325880"/>
            <a:ext cx="1008063" cy="214312"/>
          </a:xfrm>
          <a:prstGeom prst="rect">
            <a:avLst/>
          </a:prstGeom>
          <a:solidFill>
            <a:srgbClr val="002060"/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>
                <a:solidFill>
                  <a:schemeClr val="bg1"/>
                </a:solidFill>
                <a:latin typeface="+mn-ea"/>
              </a:rPr>
              <a:t>화면이름</a:t>
            </a:r>
            <a:r>
              <a:rPr lang="en-US" altLang="ko-KR" sz="800" b="1" dirty="0">
                <a:solidFill>
                  <a:schemeClr val="bg1"/>
                </a:solidFill>
                <a:latin typeface="+mn-ea"/>
              </a:rPr>
              <a:t>(ID)</a:t>
            </a:r>
            <a:endParaRPr lang="ko-KR" altLang="en-US" sz="8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52EE673-6A0B-1147-0D58-4B56CB62B204}"/>
              </a:ext>
            </a:extLst>
          </p:cNvPr>
          <p:cNvSpPr txBox="1"/>
          <p:nvPr/>
        </p:nvSpPr>
        <p:spPr>
          <a:xfrm>
            <a:off x="6228906" y="1334969"/>
            <a:ext cx="2452687" cy="21431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 err="1">
                <a:latin typeface="+mn-ea"/>
              </a:rPr>
              <a:t>메인페이지</a:t>
            </a:r>
            <a:r>
              <a:rPr lang="ko-KR" altLang="en-US" sz="800" b="1" dirty="0">
                <a:latin typeface="+mn-ea"/>
              </a:rPr>
              <a:t> </a:t>
            </a:r>
            <a:r>
              <a:rPr lang="en-US" altLang="ko-KR" sz="800" b="1" dirty="0">
                <a:latin typeface="+mn-ea"/>
              </a:rPr>
              <a:t>Big-visual ~ Introduction section</a:t>
            </a:r>
            <a:endParaRPr lang="ko-KR" altLang="en-US" sz="800" b="1" dirty="0"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31CA9D-2E2E-3EF4-732D-4024A6B9C30A}"/>
              </a:ext>
            </a:extLst>
          </p:cNvPr>
          <p:cNvSpPr txBox="1"/>
          <p:nvPr/>
        </p:nvSpPr>
        <p:spPr>
          <a:xfrm>
            <a:off x="8704304" y="1334969"/>
            <a:ext cx="849313" cy="214312"/>
          </a:xfrm>
          <a:prstGeom prst="rect">
            <a:avLst/>
          </a:prstGeom>
          <a:solidFill>
            <a:srgbClr val="002060"/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>
                <a:solidFill>
                  <a:schemeClr val="bg1"/>
                </a:solidFill>
                <a:latin typeface="+mn-ea"/>
              </a:rPr>
              <a:t>버전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EC30163-62FF-2E0E-988C-C6BB8359382E}"/>
              </a:ext>
            </a:extLst>
          </p:cNvPr>
          <p:cNvSpPr txBox="1"/>
          <p:nvPr/>
        </p:nvSpPr>
        <p:spPr>
          <a:xfrm>
            <a:off x="8704304" y="1543367"/>
            <a:ext cx="849313" cy="214312"/>
          </a:xfrm>
          <a:prstGeom prst="rect">
            <a:avLst/>
          </a:prstGeom>
          <a:solidFill>
            <a:srgbClr val="002060"/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>
                <a:solidFill>
                  <a:schemeClr val="bg1"/>
                </a:solidFill>
                <a:latin typeface="+mn-ea"/>
              </a:rPr>
              <a:t>작성자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0269CA3-37BB-04B5-D192-544673E93973}"/>
              </a:ext>
            </a:extLst>
          </p:cNvPr>
          <p:cNvSpPr txBox="1"/>
          <p:nvPr/>
        </p:nvSpPr>
        <p:spPr>
          <a:xfrm>
            <a:off x="9539056" y="1336538"/>
            <a:ext cx="723200" cy="21431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b="1" dirty="0">
                <a:latin typeface="+mn-ea"/>
              </a:rPr>
              <a:t>1.0</a:t>
            </a:r>
            <a:endParaRPr lang="ko-KR" altLang="en-US" sz="800" b="1" dirty="0">
              <a:latin typeface="+mn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21F29F9-85DA-2B72-7668-21837418B62A}"/>
              </a:ext>
            </a:extLst>
          </p:cNvPr>
          <p:cNvSpPr txBox="1"/>
          <p:nvPr/>
        </p:nvSpPr>
        <p:spPr>
          <a:xfrm>
            <a:off x="9539056" y="1540986"/>
            <a:ext cx="723200" cy="21431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>
                <a:latin typeface="+mn-ea"/>
              </a:rPr>
              <a:t>송인수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DF1495C-0975-D84B-2FFF-2694DFAF9089}"/>
              </a:ext>
            </a:extLst>
          </p:cNvPr>
          <p:cNvSpPr txBox="1"/>
          <p:nvPr/>
        </p:nvSpPr>
        <p:spPr>
          <a:xfrm>
            <a:off x="8708792" y="1756092"/>
            <a:ext cx="1572514" cy="215900"/>
          </a:xfrm>
          <a:prstGeom prst="rect">
            <a:avLst/>
          </a:prstGeom>
          <a:solidFill>
            <a:srgbClr val="002060"/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en-US" altLang="ko-KR" sz="800" b="1" dirty="0">
                <a:solidFill>
                  <a:schemeClr val="bg1"/>
                </a:solidFill>
                <a:latin typeface="+mn-ea"/>
              </a:rPr>
              <a:t>Description</a:t>
            </a:r>
            <a:endParaRPr lang="ko-KR" altLang="en-US" sz="800" b="1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5FAE1538-8014-4342-41FC-CEB627556E60}"/>
              </a:ext>
            </a:extLst>
          </p:cNvPr>
          <p:cNvCxnSpPr>
            <a:cxnSpLocks/>
          </p:cNvCxnSpPr>
          <p:nvPr/>
        </p:nvCxnSpPr>
        <p:spPr>
          <a:xfrm>
            <a:off x="8704304" y="1434623"/>
            <a:ext cx="0" cy="432609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177EF73D-9852-503D-B25F-C21FC9E43956}"/>
              </a:ext>
            </a:extLst>
          </p:cNvPr>
          <p:cNvCxnSpPr>
            <a:cxnSpLocks/>
          </p:cNvCxnSpPr>
          <p:nvPr/>
        </p:nvCxnSpPr>
        <p:spPr>
          <a:xfrm flipH="1">
            <a:off x="9063078" y="1968817"/>
            <a:ext cx="1" cy="3791903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4F883FFC-13FC-FBAA-D0B5-7406B904B279}"/>
              </a:ext>
            </a:extLst>
          </p:cNvPr>
          <p:cNvSpPr txBox="1"/>
          <p:nvPr/>
        </p:nvSpPr>
        <p:spPr>
          <a:xfrm>
            <a:off x="8689742" y="2247022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00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E49518E-6F0B-2E4D-A5BF-48EB4399BAC3}"/>
              </a:ext>
            </a:extLst>
          </p:cNvPr>
          <p:cNvSpPr txBox="1"/>
          <p:nvPr/>
        </p:nvSpPr>
        <p:spPr>
          <a:xfrm>
            <a:off x="9020738" y="2247022"/>
            <a:ext cx="1256080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All-menu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BD72C82-5D1B-8506-AEF6-3E88477251D8}"/>
              </a:ext>
            </a:extLst>
          </p:cNvPr>
          <p:cNvSpPr txBox="1"/>
          <p:nvPr/>
        </p:nvSpPr>
        <p:spPr>
          <a:xfrm>
            <a:off x="8689742" y="2452309"/>
            <a:ext cx="312826" cy="22169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01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8028193-A8D7-9C78-33C8-A9700E9A3BFC}"/>
              </a:ext>
            </a:extLst>
          </p:cNvPr>
          <p:cNvSpPr txBox="1"/>
          <p:nvPr/>
        </p:nvSpPr>
        <p:spPr>
          <a:xfrm>
            <a:off x="9020738" y="2452264"/>
            <a:ext cx="1256080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TNB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01D01D4-3605-8B30-35D7-3CFF65B69C94}"/>
              </a:ext>
            </a:extLst>
          </p:cNvPr>
          <p:cNvSpPr txBox="1"/>
          <p:nvPr/>
        </p:nvSpPr>
        <p:spPr>
          <a:xfrm>
            <a:off x="8689742" y="2657114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02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A535161-2D14-CF3C-94EA-6B73447E20FA}"/>
              </a:ext>
            </a:extLst>
          </p:cNvPr>
          <p:cNvSpPr txBox="1"/>
          <p:nvPr/>
        </p:nvSpPr>
        <p:spPr>
          <a:xfrm>
            <a:off x="9020738" y="2657506"/>
            <a:ext cx="1256080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logo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6EE0F51-A416-AAF4-9D79-360715B235B9}"/>
              </a:ext>
            </a:extLst>
          </p:cNvPr>
          <p:cNvSpPr txBox="1"/>
          <p:nvPr/>
        </p:nvSpPr>
        <p:spPr>
          <a:xfrm>
            <a:off x="9020738" y="2862748"/>
            <a:ext cx="1256080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8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img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5BDB310-DBE6-676C-E2E2-6561D54FB766}"/>
              </a:ext>
            </a:extLst>
          </p:cNvPr>
          <p:cNvSpPr txBox="1"/>
          <p:nvPr/>
        </p:nvSpPr>
        <p:spPr>
          <a:xfrm>
            <a:off x="9020738" y="3067990"/>
            <a:ext cx="1256080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8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img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D9D234E-C67C-D20A-3030-FF18D555FB9C}"/>
              </a:ext>
            </a:extLst>
          </p:cNvPr>
          <p:cNvSpPr txBox="1"/>
          <p:nvPr/>
        </p:nvSpPr>
        <p:spPr>
          <a:xfrm>
            <a:off x="8697954" y="2862620"/>
            <a:ext cx="415925" cy="2159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03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52A56E3-0F00-C2F0-4F55-789FB6934507}"/>
              </a:ext>
            </a:extLst>
          </p:cNvPr>
          <p:cNvSpPr txBox="1"/>
          <p:nvPr/>
        </p:nvSpPr>
        <p:spPr>
          <a:xfrm>
            <a:off x="8697954" y="3067894"/>
            <a:ext cx="415925" cy="2159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04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0743EA46-220D-BAD4-DBF5-098369FAE2A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44" b="90125"/>
          <a:stretch/>
        </p:blipFill>
        <p:spPr>
          <a:xfrm>
            <a:off x="1986971" y="2452264"/>
            <a:ext cx="1688155" cy="1857900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2DFA4ADF-D343-5AAA-A044-19FBB6DE8E2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" t="9931" r="1217" b="80717"/>
          <a:stretch/>
        </p:blipFill>
        <p:spPr>
          <a:xfrm>
            <a:off x="3991559" y="2452156"/>
            <a:ext cx="1969314" cy="2052571"/>
          </a:xfrm>
          <a:prstGeom prst="rect">
            <a:avLst/>
          </a:prstGeom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8B240A5A-E8AC-244E-ECA5-BF523BA0B7C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" t="18680" r="1265" b="73259"/>
          <a:stretch/>
        </p:blipFill>
        <p:spPr>
          <a:xfrm>
            <a:off x="6174990" y="2496456"/>
            <a:ext cx="1969314" cy="1769324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3409A103-0F89-C598-F97A-BEE7FF98F977}"/>
              </a:ext>
            </a:extLst>
          </p:cNvPr>
          <p:cNvSpPr txBox="1"/>
          <p:nvPr/>
        </p:nvSpPr>
        <p:spPr>
          <a:xfrm>
            <a:off x="2258301" y="2493065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00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EA55C99-C206-1520-8D16-6D2AC6CC789F}"/>
              </a:ext>
            </a:extLst>
          </p:cNvPr>
          <p:cNvSpPr txBox="1"/>
          <p:nvPr/>
        </p:nvSpPr>
        <p:spPr>
          <a:xfrm>
            <a:off x="2887560" y="2493065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01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204B148-2F67-22D4-7DF4-425A5EED990F}"/>
              </a:ext>
            </a:extLst>
          </p:cNvPr>
          <p:cNvSpPr txBox="1"/>
          <p:nvPr/>
        </p:nvSpPr>
        <p:spPr>
          <a:xfrm>
            <a:off x="2672207" y="2856359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02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8197F96-89E5-9828-46D9-951C6E4DD031}"/>
              </a:ext>
            </a:extLst>
          </p:cNvPr>
          <p:cNvSpPr txBox="1"/>
          <p:nvPr/>
        </p:nvSpPr>
        <p:spPr>
          <a:xfrm>
            <a:off x="4646862" y="3440554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03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F52AB0C-4FCD-979C-1D73-B83311E4E340}"/>
              </a:ext>
            </a:extLst>
          </p:cNvPr>
          <p:cNvSpPr txBox="1"/>
          <p:nvPr/>
        </p:nvSpPr>
        <p:spPr>
          <a:xfrm>
            <a:off x="7012481" y="3084909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04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7786313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E6A51EC-1F34-52AA-FA7E-683E84658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4B3E9-A460-4EAD-8652-82AAB6AF3C3B}" type="slidenum">
              <a:rPr lang="ko-KR" altLang="en-US" smtClean="0"/>
              <a:t>46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F5FD30E-2119-B44F-8547-D754EAE288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RENEWAL CONCEPT</a:t>
            </a:r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5A5DCB-C597-3EA3-FF27-5BF4844CFB64}"/>
              </a:ext>
            </a:extLst>
          </p:cNvPr>
          <p:cNvSpPr txBox="1"/>
          <p:nvPr/>
        </p:nvSpPr>
        <p:spPr>
          <a:xfrm>
            <a:off x="1337345" y="805344"/>
            <a:ext cx="12827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rgbClr val="FF0000"/>
                </a:solidFill>
              </a:rPr>
              <a:t>스토리 보드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4CDF805-5E21-25AC-AFF7-D25E1FB08849}"/>
              </a:ext>
            </a:extLst>
          </p:cNvPr>
          <p:cNvSpPr/>
          <p:nvPr/>
        </p:nvSpPr>
        <p:spPr>
          <a:xfrm>
            <a:off x="1763754" y="1325880"/>
            <a:ext cx="8513064" cy="4434840"/>
          </a:xfrm>
          <a:prstGeom prst="rect">
            <a:avLst/>
          </a:prstGeom>
          <a:solidFill>
            <a:schemeClr val="bg1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22AD38-1D4D-375A-67E7-AD513CBE8093}"/>
              </a:ext>
            </a:extLst>
          </p:cNvPr>
          <p:cNvSpPr txBox="1"/>
          <p:nvPr/>
        </p:nvSpPr>
        <p:spPr>
          <a:xfrm>
            <a:off x="1763754" y="1325880"/>
            <a:ext cx="1008063" cy="214312"/>
          </a:xfrm>
          <a:prstGeom prst="rect">
            <a:avLst/>
          </a:prstGeom>
          <a:solidFill>
            <a:srgbClr val="002060"/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>
                <a:solidFill>
                  <a:schemeClr val="bg1"/>
                </a:solidFill>
                <a:latin typeface="+mn-ea"/>
              </a:rPr>
              <a:t>프로젝트이름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8DFB30-B19F-705B-3289-1ECA62AD4ADF}"/>
              </a:ext>
            </a:extLst>
          </p:cNvPr>
          <p:cNvSpPr txBox="1"/>
          <p:nvPr/>
        </p:nvSpPr>
        <p:spPr>
          <a:xfrm>
            <a:off x="1763754" y="1541780"/>
            <a:ext cx="1008063" cy="214312"/>
          </a:xfrm>
          <a:prstGeom prst="rect">
            <a:avLst/>
          </a:prstGeom>
          <a:solidFill>
            <a:srgbClr val="002060"/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>
                <a:solidFill>
                  <a:schemeClr val="bg1"/>
                </a:solidFill>
                <a:latin typeface="+mn-ea"/>
              </a:rPr>
              <a:t>내용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CB69EA-4E6F-03F7-2C7E-8667FFF57CDE}"/>
              </a:ext>
            </a:extLst>
          </p:cNvPr>
          <p:cNvSpPr txBox="1"/>
          <p:nvPr/>
        </p:nvSpPr>
        <p:spPr>
          <a:xfrm>
            <a:off x="2762292" y="1334969"/>
            <a:ext cx="2455862" cy="214312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b="1" dirty="0">
                <a:latin typeface="+mn-ea"/>
              </a:rPr>
              <a:t>2023 </a:t>
            </a:r>
            <a:r>
              <a:rPr lang="ko-KR" altLang="en-US" sz="800" b="1" dirty="0">
                <a:latin typeface="+mn-ea"/>
              </a:rPr>
              <a:t>대한전선 웹사이트 리뉴얼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A22158D-189A-A5AE-43E6-A5936B921B36}"/>
              </a:ext>
            </a:extLst>
          </p:cNvPr>
          <p:cNvSpPr txBox="1"/>
          <p:nvPr/>
        </p:nvSpPr>
        <p:spPr>
          <a:xfrm>
            <a:off x="2768642" y="1541780"/>
            <a:ext cx="5929312" cy="21431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 err="1">
                <a:latin typeface="+mn-ea"/>
              </a:rPr>
              <a:t>메인페이지</a:t>
            </a:r>
            <a:r>
              <a:rPr lang="en-US" altLang="ko-KR" sz="800" b="1" dirty="0">
                <a:latin typeface="+mn-ea"/>
              </a:rPr>
              <a:t>360px</a:t>
            </a:r>
            <a:r>
              <a:rPr lang="ko-KR" altLang="en-US" sz="800" b="1" dirty="0">
                <a:latin typeface="+mn-ea"/>
              </a:rPr>
              <a:t> 레이아웃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CF8234-B7F1-878C-6868-7EC4957F4C50}"/>
              </a:ext>
            </a:extLst>
          </p:cNvPr>
          <p:cNvSpPr txBox="1"/>
          <p:nvPr/>
        </p:nvSpPr>
        <p:spPr>
          <a:xfrm>
            <a:off x="5224504" y="1325880"/>
            <a:ext cx="1008063" cy="214312"/>
          </a:xfrm>
          <a:prstGeom prst="rect">
            <a:avLst/>
          </a:prstGeom>
          <a:solidFill>
            <a:srgbClr val="002060"/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>
                <a:solidFill>
                  <a:schemeClr val="bg1"/>
                </a:solidFill>
                <a:latin typeface="+mn-ea"/>
              </a:rPr>
              <a:t>화면이름</a:t>
            </a:r>
            <a:r>
              <a:rPr lang="en-US" altLang="ko-KR" sz="800" b="1" dirty="0">
                <a:solidFill>
                  <a:schemeClr val="bg1"/>
                </a:solidFill>
                <a:latin typeface="+mn-ea"/>
              </a:rPr>
              <a:t>(ID)</a:t>
            </a:r>
            <a:endParaRPr lang="ko-KR" altLang="en-US" sz="8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52EE673-6A0B-1147-0D58-4B56CB62B204}"/>
              </a:ext>
            </a:extLst>
          </p:cNvPr>
          <p:cNvSpPr txBox="1"/>
          <p:nvPr/>
        </p:nvSpPr>
        <p:spPr>
          <a:xfrm>
            <a:off x="6228906" y="1334969"/>
            <a:ext cx="2452687" cy="21431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 err="1">
                <a:latin typeface="+mn-ea"/>
              </a:rPr>
              <a:t>메인페이지</a:t>
            </a:r>
            <a:r>
              <a:rPr lang="ko-KR" altLang="en-US" sz="800" b="1" dirty="0">
                <a:latin typeface="+mn-ea"/>
              </a:rPr>
              <a:t> </a:t>
            </a:r>
            <a:r>
              <a:rPr lang="en-US" altLang="ko-KR" sz="800" b="1" dirty="0">
                <a:latin typeface="+mn-ea"/>
              </a:rPr>
              <a:t>Business ~ </a:t>
            </a:r>
            <a:r>
              <a:rPr lang="en-US" altLang="ko-KR" sz="800" b="1" dirty="0" err="1">
                <a:latin typeface="+mn-ea"/>
              </a:rPr>
              <a:t>Esg</a:t>
            </a:r>
            <a:r>
              <a:rPr lang="en-US" altLang="ko-KR" sz="800" b="1" dirty="0">
                <a:latin typeface="+mn-ea"/>
              </a:rPr>
              <a:t> section</a:t>
            </a:r>
            <a:endParaRPr lang="ko-KR" altLang="en-US" sz="800" b="1" dirty="0"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31CA9D-2E2E-3EF4-732D-4024A6B9C30A}"/>
              </a:ext>
            </a:extLst>
          </p:cNvPr>
          <p:cNvSpPr txBox="1"/>
          <p:nvPr/>
        </p:nvSpPr>
        <p:spPr>
          <a:xfrm>
            <a:off x="8704304" y="1334969"/>
            <a:ext cx="849313" cy="214312"/>
          </a:xfrm>
          <a:prstGeom prst="rect">
            <a:avLst/>
          </a:prstGeom>
          <a:solidFill>
            <a:srgbClr val="002060"/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>
                <a:solidFill>
                  <a:schemeClr val="bg1"/>
                </a:solidFill>
                <a:latin typeface="+mn-ea"/>
              </a:rPr>
              <a:t>버전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EC30163-62FF-2E0E-988C-C6BB8359382E}"/>
              </a:ext>
            </a:extLst>
          </p:cNvPr>
          <p:cNvSpPr txBox="1"/>
          <p:nvPr/>
        </p:nvSpPr>
        <p:spPr>
          <a:xfrm>
            <a:off x="8704304" y="1543367"/>
            <a:ext cx="849313" cy="214312"/>
          </a:xfrm>
          <a:prstGeom prst="rect">
            <a:avLst/>
          </a:prstGeom>
          <a:solidFill>
            <a:srgbClr val="002060"/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>
                <a:solidFill>
                  <a:schemeClr val="bg1"/>
                </a:solidFill>
                <a:latin typeface="+mn-ea"/>
              </a:rPr>
              <a:t>작성자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0269CA3-37BB-04B5-D192-544673E93973}"/>
              </a:ext>
            </a:extLst>
          </p:cNvPr>
          <p:cNvSpPr txBox="1"/>
          <p:nvPr/>
        </p:nvSpPr>
        <p:spPr>
          <a:xfrm>
            <a:off x="9539056" y="1336538"/>
            <a:ext cx="723200" cy="21431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b="1" dirty="0">
                <a:latin typeface="+mn-ea"/>
              </a:rPr>
              <a:t>1.0</a:t>
            </a:r>
            <a:endParaRPr lang="ko-KR" altLang="en-US" sz="800" b="1" dirty="0">
              <a:latin typeface="+mn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21F29F9-85DA-2B72-7668-21837418B62A}"/>
              </a:ext>
            </a:extLst>
          </p:cNvPr>
          <p:cNvSpPr txBox="1"/>
          <p:nvPr/>
        </p:nvSpPr>
        <p:spPr>
          <a:xfrm>
            <a:off x="9539056" y="1540986"/>
            <a:ext cx="723200" cy="21431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>
                <a:latin typeface="+mn-ea"/>
              </a:rPr>
              <a:t>송인수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DF1495C-0975-D84B-2FFF-2694DFAF9089}"/>
              </a:ext>
            </a:extLst>
          </p:cNvPr>
          <p:cNvSpPr txBox="1"/>
          <p:nvPr/>
        </p:nvSpPr>
        <p:spPr>
          <a:xfrm>
            <a:off x="8708792" y="1756092"/>
            <a:ext cx="1572514" cy="215900"/>
          </a:xfrm>
          <a:prstGeom prst="rect">
            <a:avLst/>
          </a:prstGeom>
          <a:solidFill>
            <a:srgbClr val="002060"/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en-US" altLang="ko-KR" sz="800" b="1" dirty="0">
                <a:solidFill>
                  <a:schemeClr val="bg1"/>
                </a:solidFill>
                <a:latin typeface="+mn-ea"/>
              </a:rPr>
              <a:t>Description</a:t>
            </a:r>
            <a:endParaRPr lang="ko-KR" altLang="en-US" sz="800" b="1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5FAE1538-8014-4342-41FC-CEB627556E60}"/>
              </a:ext>
            </a:extLst>
          </p:cNvPr>
          <p:cNvCxnSpPr>
            <a:cxnSpLocks/>
          </p:cNvCxnSpPr>
          <p:nvPr/>
        </p:nvCxnSpPr>
        <p:spPr>
          <a:xfrm>
            <a:off x="8704304" y="1434623"/>
            <a:ext cx="0" cy="432609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177EF73D-9852-503D-B25F-C21FC9E43956}"/>
              </a:ext>
            </a:extLst>
          </p:cNvPr>
          <p:cNvCxnSpPr>
            <a:cxnSpLocks/>
          </p:cNvCxnSpPr>
          <p:nvPr/>
        </p:nvCxnSpPr>
        <p:spPr>
          <a:xfrm flipH="1">
            <a:off x="9063078" y="1968817"/>
            <a:ext cx="1" cy="3791903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4F883FFC-13FC-FBAA-D0B5-7406B904B279}"/>
              </a:ext>
            </a:extLst>
          </p:cNvPr>
          <p:cNvSpPr txBox="1"/>
          <p:nvPr/>
        </p:nvSpPr>
        <p:spPr>
          <a:xfrm>
            <a:off x="8689742" y="2247022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05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E49518E-6F0B-2E4D-A5BF-48EB4399BAC3}"/>
              </a:ext>
            </a:extLst>
          </p:cNvPr>
          <p:cNvSpPr txBox="1"/>
          <p:nvPr/>
        </p:nvSpPr>
        <p:spPr>
          <a:xfrm>
            <a:off x="9020738" y="2247022"/>
            <a:ext cx="1256080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slide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BD72C82-5D1B-8506-AEF6-3E88477251D8}"/>
              </a:ext>
            </a:extLst>
          </p:cNvPr>
          <p:cNvSpPr txBox="1"/>
          <p:nvPr/>
        </p:nvSpPr>
        <p:spPr>
          <a:xfrm>
            <a:off x="8689742" y="2452309"/>
            <a:ext cx="312826" cy="22169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06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8028193-A8D7-9C78-33C8-A9700E9A3BFC}"/>
              </a:ext>
            </a:extLst>
          </p:cNvPr>
          <p:cNvSpPr txBox="1"/>
          <p:nvPr/>
        </p:nvSpPr>
        <p:spPr>
          <a:xfrm>
            <a:off x="9020738" y="2452264"/>
            <a:ext cx="1256080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decoration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01D01D4-3605-8B30-35D7-3CFF65B69C94}"/>
              </a:ext>
            </a:extLst>
          </p:cNvPr>
          <p:cNvSpPr txBox="1"/>
          <p:nvPr/>
        </p:nvSpPr>
        <p:spPr>
          <a:xfrm>
            <a:off x="8689742" y="2657114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07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A535161-2D14-CF3C-94EA-6B73447E20FA}"/>
              </a:ext>
            </a:extLst>
          </p:cNvPr>
          <p:cNvSpPr txBox="1"/>
          <p:nvPr/>
        </p:nvSpPr>
        <p:spPr>
          <a:xfrm>
            <a:off x="9020738" y="2657506"/>
            <a:ext cx="1256080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img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0743EA46-220D-BAD4-DBF5-098369FAE2A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49" t="26957" r="1034" b="60844"/>
          <a:stretch/>
        </p:blipFill>
        <p:spPr>
          <a:xfrm>
            <a:off x="1986971" y="2452264"/>
            <a:ext cx="1706324" cy="2294996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2DFA4ADF-D343-5AAA-A044-19FBB6DE8E2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" t="39232" r="1166" b="49477"/>
          <a:stretch/>
        </p:blipFill>
        <p:spPr>
          <a:xfrm>
            <a:off x="3991559" y="2452156"/>
            <a:ext cx="1969314" cy="2477984"/>
          </a:xfrm>
          <a:prstGeom prst="rect">
            <a:avLst/>
          </a:prstGeom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8B240A5A-E8AC-244E-ECA5-BF523BA0B7C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0" t="50973" r="698" b="33670"/>
          <a:stretch/>
        </p:blipFill>
        <p:spPr>
          <a:xfrm>
            <a:off x="6259137" y="2073011"/>
            <a:ext cx="1969314" cy="3370789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3204B148-2F67-22D4-7DF4-425A5EED990F}"/>
              </a:ext>
            </a:extLst>
          </p:cNvPr>
          <p:cNvSpPr txBox="1"/>
          <p:nvPr/>
        </p:nvSpPr>
        <p:spPr>
          <a:xfrm>
            <a:off x="2683720" y="3420189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05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8197F96-89E5-9828-46D9-951C6E4DD031}"/>
              </a:ext>
            </a:extLst>
          </p:cNvPr>
          <p:cNvSpPr txBox="1"/>
          <p:nvPr/>
        </p:nvSpPr>
        <p:spPr>
          <a:xfrm>
            <a:off x="5175127" y="3875456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06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F52AB0C-4FCD-979C-1D73-B83311E4E340}"/>
              </a:ext>
            </a:extLst>
          </p:cNvPr>
          <p:cNvSpPr txBox="1"/>
          <p:nvPr/>
        </p:nvSpPr>
        <p:spPr>
          <a:xfrm>
            <a:off x="7561521" y="3078520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07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5459223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E6A51EC-1F34-52AA-FA7E-683E84658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4B3E9-A460-4EAD-8652-82AAB6AF3C3B}" type="slidenum">
              <a:rPr lang="ko-KR" altLang="en-US" smtClean="0"/>
              <a:t>47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F5FD30E-2119-B44F-8547-D754EAE288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RENEWAL CONCEPT</a:t>
            </a:r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5A5DCB-C597-3EA3-FF27-5BF4844CFB64}"/>
              </a:ext>
            </a:extLst>
          </p:cNvPr>
          <p:cNvSpPr txBox="1"/>
          <p:nvPr/>
        </p:nvSpPr>
        <p:spPr>
          <a:xfrm>
            <a:off x="1337345" y="805344"/>
            <a:ext cx="12827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rgbClr val="FF0000"/>
                </a:solidFill>
              </a:rPr>
              <a:t>스토리 보드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4CDF805-5E21-25AC-AFF7-D25E1FB08849}"/>
              </a:ext>
            </a:extLst>
          </p:cNvPr>
          <p:cNvSpPr/>
          <p:nvPr/>
        </p:nvSpPr>
        <p:spPr>
          <a:xfrm>
            <a:off x="1763754" y="1325880"/>
            <a:ext cx="8513064" cy="4434840"/>
          </a:xfrm>
          <a:prstGeom prst="rect">
            <a:avLst/>
          </a:prstGeom>
          <a:solidFill>
            <a:schemeClr val="bg1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22AD38-1D4D-375A-67E7-AD513CBE8093}"/>
              </a:ext>
            </a:extLst>
          </p:cNvPr>
          <p:cNvSpPr txBox="1"/>
          <p:nvPr/>
        </p:nvSpPr>
        <p:spPr>
          <a:xfrm>
            <a:off x="1763754" y="1325880"/>
            <a:ext cx="1008063" cy="214312"/>
          </a:xfrm>
          <a:prstGeom prst="rect">
            <a:avLst/>
          </a:prstGeom>
          <a:solidFill>
            <a:srgbClr val="002060"/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>
                <a:solidFill>
                  <a:schemeClr val="bg1"/>
                </a:solidFill>
                <a:latin typeface="+mn-ea"/>
              </a:rPr>
              <a:t>프로젝트이름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8DFB30-B19F-705B-3289-1ECA62AD4ADF}"/>
              </a:ext>
            </a:extLst>
          </p:cNvPr>
          <p:cNvSpPr txBox="1"/>
          <p:nvPr/>
        </p:nvSpPr>
        <p:spPr>
          <a:xfrm>
            <a:off x="1763754" y="1541780"/>
            <a:ext cx="1008063" cy="214312"/>
          </a:xfrm>
          <a:prstGeom prst="rect">
            <a:avLst/>
          </a:prstGeom>
          <a:solidFill>
            <a:srgbClr val="002060"/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>
                <a:solidFill>
                  <a:schemeClr val="bg1"/>
                </a:solidFill>
                <a:latin typeface="+mn-ea"/>
              </a:rPr>
              <a:t>내용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CB69EA-4E6F-03F7-2C7E-8667FFF57CDE}"/>
              </a:ext>
            </a:extLst>
          </p:cNvPr>
          <p:cNvSpPr txBox="1"/>
          <p:nvPr/>
        </p:nvSpPr>
        <p:spPr>
          <a:xfrm>
            <a:off x="2762292" y="1334969"/>
            <a:ext cx="2455862" cy="214312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b="1" dirty="0">
                <a:latin typeface="+mn-ea"/>
              </a:rPr>
              <a:t>2023 </a:t>
            </a:r>
            <a:r>
              <a:rPr lang="ko-KR" altLang="en-US" sz="800" b="1" dirty="0">
                <a:latin typeface="+mn-ea"/>
              </a:rPr>
              <a:t>대한전선 웹사이트 리뉴얼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A22158D-189A-A5AE-43E6-A5936B921B36}"/>
              </a:ext>
            </a:extLst>
          </p:cNvPr>
          <p:cNvSpPr txBox="1"/>
          <p:nvPr/>
        </p:nvSpPr>
        <p:spPr>
          <a:xfrm>
            <a:off x="2768642" y="1541780"/>
            <a:ext cx="5929312" cy="21431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 err="1">
                <a:latin typeface="+mn-ea"/>
              </a:rPr>
              <a:t>메인페이지</a:t>
            </a:r>
            <a:r>
              <a:rPr lang="en-US" altLang="ko-KR" sz="800" b="1" dirty="0">
                <a:latin typeface="+mn-ea"/>
              </a:rPr>
              <a:t>360px</a:t>
            </a:r>
            <a:r>
              <a:rPr lang="ko-KR" altLang="en-US" sz="800" b="1" dirty="0">
                <a:latin typeface="+mn-ea"/>
              </a:rPr>
              <a:t> 레이아웃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CF8234-B7F1-878C-6868-7EC4957F4C50}"/>
              </a:ext>
            </a:extLst>
          </p:cNvPr>
          <p:cNvSpPr txBox="1"/>
          <p:nvPr/>
        </p:nvSpPr>
        <p:spPr>
          <a:xfrm>
            <a:off x="5224504" y="1325880"/>
            <a:ext cx="1008063" cy="214312"/>
          </a:xfrm>
          <a:prstGeom prst="rect">
            <a:avLst/>
          </a:prstGeom>
          <a:solidFill>
            <a:srgbClr val="002060"/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>
                <a:solidFill>
                  <a:schemeClr val="bg1"/>
                </a:solidFill>
                <a:latin typeface="+mn-ea"/>
              </a:rPr>
              <a:t>화면이름</a:t>
            </a:r>
            <a:r>
              <a:rPr lang="en-US" altLang="ko-KR" sz="800" b="1" dirty="0">
                <a:solidFill>
                  <a:schemeClr val="bg1"/>
                </a:solidFill>
                <a:latin typeface="+mn-ea"/>
              </a:rPr>
              <a:t>(ID)</a:t>
            </a:r>
            <a:endParaRPr lang="ko-KR" altLang="en-US" sz="8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52EE673-6A0B-1147-0D58-4B56CB62B204}"/>
              </a:ext>
            </a:extLst>
          </p:cNvPr>
          <p:cNvSpPr txBox="1"/>
          <p:nvPr/>
        </p:nvSpPr>
        <p:spPr>
          <a:xfrm>
            <a:off x="6228906" y="1334969"/>
            <a:ext cx="2452687" cy="21431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 err="1">
                <a:latin typeface="+mn-ea"/>
              </a:rPr>
              <a:t>메인페이지</a:t>
            </a:r>
            <a:r>
              <a:rPr lang="ko-KR" altLang="en-US" sz="800" b="1" dirty="0">
                <a:latin typeface="+mn-ea"/>
              </a:rPr>
              <a:t> </a:t>
            </a:r>
            <a:r>
              <a:rPr lang="en-US" altLang="ko-KR" sz="800" b="1" dirty="0">
                <a:latin typeface="+mn-ea"/>
              </a:rPr>
              <a:t>News section ~ Footer</a:t>
            </a:r>
            <a:endParaRPr lang="ko-KR" altLang="en-US" sz="800" b="1" dirty="0"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31CA9D-2E2E-3EF4-732D-4024A6B9C30A}"/>
              </a:ext>
            </a:extLst>
          </p:cNvPr>
          <p:cNvSpPr txBox="1"/>
          <p:nvPr/>
        </p:nvSpPr>
        <p:spPr>
          <a:xfrm>
            <a:off x="8704304" y="1334969"/>
            <a:ext cx="849313" cy="214312"/>
          </a:xfrm>
          <a:prstGeom prst="rect">
            <a:avLst/>
          </a:prstGeom>
          <a:solidFill>
            <a:srgbClr val="002060"/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>
                <a:solidFill>
                  <a:schemeClr val="bg1"/>
                </a:solidFill>
                <a:latin typeface="+mn-ea"/>
              </a:rPr>
              <a:t>버전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EC30163-62FF-2E0E-988C-C6BB8359382E}"/>
              </a:ext>
            </a:extLst>
          </p:cNvPr>
          <p:cNvSpPr txBox="1"/>
          <p:nvPr/>
        </p:nvSpPr>
        <p:spPr>
          <a:xfrm>
            <a:off x="8704304" y="1543367"/>
            <a:ext cx="849313" cy="214312"/>
          </a:xfrm>
          <a:prstGeom prst="rect">
            <a:avLst/>
          </a:prstGeom>
          <a:solidFill>
            <a:srgbClr val="002060"/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>
                <a:solidFill>
                  <a:schemeClr val="bg1"/>
                </a:solidFill>
                <a:latin typeface="+mn-ea"/>
              </a:rPr>
              <a:t>작성자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0269CA3-37BB-04B5-D192-544673E93973}"/>
              </a:ext>
            </a:extLst>
          </p:cNvPr>
          <p:cNvSpPr txBox="1"/>
          <p:nvPr/>
        </p:nvSpPr>
        <p:spPr>
          <a:xfrm>
            <a:off x="9539056" y="1336538"/>
            <a:ext cx="723200" cy="21431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b="1" dirty="0">
                <a:latin typeface="+mn-ea"/>
              </a:rPr>
              <a:t>1.0</a:t>
            </a:r>
            <a:endParaRPr lang="ko-KR" altLang="en-US" sz="800" b="1" dirty="0">
              <a:latin typeface="+mn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21F29F9-85DA-2B72-7668-21837418B62A}"/>
              </a:ext>
            </a:extLst>
          </p:cNvPr>
          <p:cNvSpPr txBox="1"/>
          <p:nvPr/>
        </p:nvSpPr>
        <p:spPr>
          <a:xfrm>
            <a:off x="9539056" y="1540986"/>
            <a:ext cx="723200" cy="21431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>
                <a:latin typeface="+mn-ea"/>
              </a:rPr>
              <a:t>송인수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DF1495C-0975-D84B-2FFF-2694DFAF9089}"/>
              </a:ext>
            </a:extLst>
          </p:cNvPr>
          <p:cNvSpPr txBox="1"/>
          <p:nvPr/>
        </p:nvSpPr>
        <p:spPr>
          <a:xfrm>
            <a:off x="8708792" y="1756092"/>
            <a:ext cx="1572514" cy="215900"/>
          </a:xfrm>
          <a:prstGeom prst="rect">
            <a:avLst/>
          </a:prstGeom>
          <a:solidFill>
            <a:srgbClr val="002060"/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en-US" altLang="ko-KR" sz="800" b="1" dirty="0">
                <a:solidFill>
                  <a:schemeClr val="bg1"/>
                </a:solidFill>
                <a:latin typeface="+mn-ea"/>
              </a:rPr>
              <a:t>Description</a:t>
            </a:r>
            <a:endParaRPr lang="ko-KR" altLang="en-US" sz="800" b="1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5FAE1538-8014-4342-41FC-CEB627556E60}"/>
              </a:ext>
            </a:extLst>
          </p:cNvPr>
          <p:cNvCxnSpPr>
            <a:cxnSpLocks/>
          </p:cNvCxnSpPr>
          <p:nvPr/>
        </p:nvCxnSpPr>
        <p:spPr>
          <a:xfrm>
            <a:off x="8704304" y="1434623"/>
            <a:ext cx="0" cy="432609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177EF73D-9852-503D-B25F-C21FC9E43956}"/>
              </a:ext>
            </a:extLst>
          </p:cNvPr>
          <p:cNvCxnSpPr>
            <a:cxnSpLocks/>
          </p:cNvCxnSpPr>
          <p:nvPr/>
        </p:nvCxnSpPr>
        <p:spPr>
          <a:xfrm flipH="1">
            <a:off x="9063078" y="1968817"/>
            <a:ext cx="1" cy="3791903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4F883FFC-13FC-FBAA-D0B5-7406B904B279}"/>
              </a:ext>
            </a:extLst>
          </p:cNvPr>
          <p:cNvSpPr txBox="1"/>
          <p:nvPr/>
        </p:nvSpPr>
        <p:spPr>
          <a:xfrm>
            <a:off x="8689742" y="2247022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08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E49518E-6F0B-2E4D-A5BF-48EB4399BAC3}"/>
              </a:ext>
            </a:extLst>
          </p:cNvPr>
          <p:cNvSpPr txBox="1"/>
          <p:nvPr/>
        </p:nvSpPr>
        <p:spPr>
          <a:xfrm>
            <a:off x="9020738" y="2247022"/>
            <a:ext cx="1256080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img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BD72C82-5D1B-8506-AEF6-3E88477251D8}"/>
              </a:ext>
            </a:extLst>
          </p:cNvPr>
          <p:cNvSpPr txBox="1"/>
          <p:nvPr/>
        </p:nvSpPr>
        <p:spPr>
          <a:xfrm>
            <a:off x="8689742" y="2452309"/>
            <a:ext cx="312826" cy="22169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09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8028193-A8D7-9C78-33C8-A9700E9A3BFC}"/>
              </a:ext>
            </a:extLst>
          </p:cNvPr>
          <p:cNvSpPr txBox="1"/>
          <p:nvPr/>
        </p:nvSpPr>
        <p:spPr>
          <a:xfrm>
            <a:off x="9020738" y="2452264"/>
            <a:ext cx="1256080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img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01D01D4-3605-8B30-35D7-3CFF65B69C94}"/>
              </a:ext>
            </a:extLst>
          </p:cNvPr>
          <p:cNvSpPr txBox="1"/>
          <p:nvPr/>
        </p:nvSpPr>
        <p:spPr>
          <a:xfrm>
            <a:off x="8689742" y="2657114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10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A535161-2D14-CF3C-94EA-6B73447E20FA}"/>
              </a:ext>
            </a:extLst>
          </p:cNvPr>
          <p:cNvSpPr txBox="1"/>
          <p:nvPr/>
        </p:nvSpPr>
        <p:spPr>
          <a:xfrm>
            <a:off x="9020738" y="2657506"/>
            <a:ext cx="1256080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img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0743EA46-220D-BAD4-DBF5-098369FAE2A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54" t="66723" r="830" b="18688"/>
          <a:stretch/>
        </p:blipFill>
        <p:spPr>
          <a:xfrm>
            <a:off x="2074274" y="2318860"/>
            <a:ext cx="1706324" cy="2744576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2DFA4ADF-D343-5AAA-A044-19FBB6DE8E2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" t="80906" r="1145" b="11596"/>
          <a:stretch/>
        </p:blipFill>
        <p:spPr>
          <a:xfrm>
            <a:off x="3991559" y="2452156"/>
            <a:ext cx="1969314" cy="1645461"/>
          </a:xfrm>
          <a:prstGeom prst="rect">
            <a:avLst/>
          </a:prstGeom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8B240A5A-E8AC-244E-ECA5-BF523BA0B7C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4" t="90070" r="474" b="51"/>
          <a:stretch/>
        </p:blipFill>
        <p:spPr>
          <a:xfrm>
            <a:off x="6277306" y="2674001"/>
            <a:ext cx="1969314" cy="2168298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3204B148-2F67-22D4-7DF4-425A5EED990F}"/>
              </a:ext>
            </a:extLst>
          </p:cNvPr>
          <p:cNvSpPr txBox="1"/>
          <p:nvPr/>
        </p:nvSpPr>
        <p:spPr>
          <a:xfrm>
            <a:off x="2683720" y="3420189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08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F52AB0C-4FCD-979C-1D73-B83311E4E340}"/>
              </a:ext>
            </a:extLst>
          </p:cNvPr>
          <p:cNvSpPr txBox="1"/>
          <p:nvPr/>
        </p:nvSpPr>
        <p:spPr>
          <a:xfrm>
            <a:off x="7216578" y="2948980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11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78B06B6-C195-219B-A21C-BAC52D92C4B2}"/>
              </a:ext>
            </a:extLst>
          </p:cNvPr>
          <p:cNvSpPr txBox="1"/>
          <p:nvPr/>
        </p:nvSpPr>
        <p:spPr>
          <a:xfrm>
            <a:off x="2683720" y="4521518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09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6493128-C1C7-61CC-F00F-E5C591133748}"/>
              </a:ext>
            </a:extLst>
          </p:cNvPr>
          <p:cNvSpPr txBox="1"/>
          <p:nvPr/>
        </p:nvSpPr>
        <p:spPr>
          <a:xfrm>
            <a:off x="4789006" y="3329433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10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D539B1F-78B2-6739-29B4-61F436FCC325}"/>
              </a:ext>
            </a:extLst>
          </p:cNvPr>
          <p:cNvSpPr txBox="1"/>
          <p:nvPr/>
        </p:nvSpPr>
        <p:spPr>
          <a:xfrm>
            <a:off x="6936786" y="3242042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12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FAF9975-A299-1CEF-9821-EA736C22703C}"/>
              </a:ext>
            </a:extLst>
          </p:cNvPr>
          <p:cNvSpPr txBox="1"/>
          <p:nvPr/>
        </p:nvSpPr>
        <p:spPr>
          <a:xfrm>
            <a:off x="6955231" y="3551594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13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4AF948B-A483-AC64-46D9-09D7E07BE8CB}"/>
              </a:ext>
            </a:extLst>
          </p:cNvPr>
          <p:cNvSpPr txBox="1"/>
          <p:nvPr/>
        </p:nvSpPr>
        <p:spPr>
          <a:xfrm>
            <a:off x="6951521" y="3800676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14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6E70E49-5C71-55EB-4BA6-04EAF17A35E1}"/>
              </a:ext>
            </a:extLst>
          </p:cNvPr>
          <p:cNvSpPr txBox="1"/>
          <p:nvPr/>
        </p:nvSpPr>
        <p:spPr>
          <a:xfrm>
            <a:off x="6555281" y="4104714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15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CB68416-2D7E-2FA3-11CF-6A7F9DFAD0A3}"/>
              </a:ext>
            </a:extLst>
          </p:cNvPr>
          <p:cNvSpPr txBox="1"/>
          <p:nvPr/>
        </p:nvSpPr>
        <p:spPr>
          <a:xfrm>
            <a:off x="7012481" y="4097617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16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92E0CF8-0E05-001D-482A-BB7B800EBFE6}"/>
              </a:ext>
            </a:extLst>
          </p:cNvPr>
          <p:cNvSpPr txBox="1"/>
          <p:nvPr/>
        </p:nvSpPr>
        <p:spPr>
          <a:xfrm>
            <a:off x="7523180" y="4097617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17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33DA94-79F7-5519-65F5-4361033CF476}"/>
              </a:ext>
            </a:extLst>
          </p:cNvPr>
          <p:cNvSpPr txBox="1"/>
          <p:nvPr/>
        </p:nvSpPr>
        <p:spPr>
          <a:xfrm>
            <a:off x="6889911" y="4444689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18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FF3E5F5-DF0C-F3BA-097B-834C5F858F32}"/>
              </a:ext>
            </a:extLst>
          </p:cNvPr>
          <p:cNvSpPr txBox="1"/>
          <p:nvPr/>
        </p:nvSpPr>
        <p:spPr>
          <a:xfrm>
            <a:off x="6615319" y="4743679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19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79E0A84-7551-9758-F5FF-F47ACC3649A2}"/>
              </a:ext>
            </a:extLst>
          </p:cNvPr>
          <p:cNvSpPr txBox="1"/>
          <p:nvPr/>
        </p:nvSpPr>
        <p:spPr>
          <a:xfrm>
            <a:off x="7133786" y="4743679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20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442F13E-B61D-1F80-61CA-02DB612DBA0C}"/>
              </a:ext>
            </a:extLst>
          </p:cNvPr>
          <p:cNvSpPr txBox="1"/>
          <p:nvPr/>
        </p:nvSpPr>
        <p:spPr>
          <a:xfrm>
            <a:off x="7742672" y="4766767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21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636710E-A7C1-8599-A9AD-7976EF7CE110}"/>
              </a:ext>
            </a:extLst>
          </p:cNvPr>
          <p:cNvSpPr txBox="1"/>
          <p:nvPr/>
        </p:nvSpPr>
        <p:spPr>
          <a:xfrm>
            <a:off x="8697213" y="2893134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11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305EBFD-A09A-1946-17D1-C22E7384484C}"/>
              </a:ext>
            </a:extLst>
          </p:cNvPr>
          <p:cNvSpPr txBox="1"/>
          <p:nvPr/>
        </p:nvSpPr>
        <p:spPr>
          <a:xfrm>
            <a:off x="9043449" y="2893134"/>
            <a:ext cx="1256080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Footer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3FE5689-9A73-1F83-D9B1-DDB25B1AD8F6}"/>
              </a:ext>
            </a:extLst>
          </p:cNvPr>
          <p:cNvSpPr txBox="1"/>
          <p:nvPr/>
        </p:nvSpPr>
        <p:spPr>
          <a:xfrm>
            <a:off x="8697213" y="3098421"/>
            <a:ext cx="312826" cy="22169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12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618C6E3-E766-B4A1-CA06-146521A829EF}"/>
              </a:ext>
            </a:extLst>
          </p:cNvPr>
          <p:cNvSpPr txBox="1"/>
          <p:nvPr/>
        </p:nvSpPr>
        <p:spPr>
          <a:xfrm>
            <a:off x="9043449" y="3098376"/>
            <a:ext cx="1256080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Address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156FDA4-19EC-B5CB-0C0B-F16A3EFA741B}"/>
              </a:ext>
            </a:extLst>
          </p:cNvPr>
          <p:cNvSpPr txBox="1"/>
          <p:nvPr/>
        </p:nvSpPr>
        <p:spPr>
          <a:xfrm>
            <a:off x="8697213" y="3303226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13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2FD8C28-5D72-ABF1-FFA2-CCC0647EF1E5}"/>
              </a:ext>
            </a:extLst>
          </p:cNvPr>
          <p:cNvSpPr txBox="1"/>
          <p:nvPr/>
        </p:nvSpPr>
        <p:spPr>
          <a:xfrm>
            <a:off x="9043449" y="3303618"/>
            <a:ext cx="1256080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Tel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9777518-49B5-078D-94DA-D536EEEEA134}"/>
              </a:ext>
            </a:extLst>
          </p:cNvPr>
          <p:cNvSpPr txBox="1"/>
          <p:nvPr/>
        </p:nvSpPr>
        <p:spPr>
          <a:xfrm>
            <a:off x="8704156" y="3515094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14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70C7DBE-F4E0-7123-8582-01BDE8F4C53A}"/>
              </a:ext>
            </a:extLst>
          </p:cNvPr>
          <p:cNvSpPr txBox="1"/>
          <p:nvPr/>
        </p:nvSpPr>
        <p:spPr>
          <a:xfrm>
            <a:off x="9050392" y="3515094"/>
            <a:ext cx="1256080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fax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EBE0312-C2E3-B748-0DFA-6DA0380AD152}"/>
              </a:ext>
            </a:extLst>
          </p:cNvPr>
          <p:cNvSpPr txBox="1"/>
          <p:nvPr/>
        </p:nvSpPr>
        <p:spPr>
          <a:xfrm>
            <a:off x="8704156" y="3720381"/>
            <a:ext cx="312826" cy="22169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15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BC28F96-6E71-AD4E-36FB-2A48443B613A}"/>
              </a:ext>
            </a:extLst>
          </p:cNvPr>
          <p:cNvSpPr txBox="1"/>
          <p:nvPr/>
        </p:nvSpPr>
        <p:spPr>
          <a:xfrm>
            <a:off x="9050392" y="3720336"/>
            <a:ext cx="1256080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FNB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1E5B39F-AC19-55EB-E694-E55E5754101F}"/>
              </a:ext>
            </a:extLst>
          </p:cNvPr>
          <p:cNvSpPr txBox="1"/>
          <p:nvPr/>
        </p:nvSpPr>
        <p:spPr>
          <a:xfrm>
            <a:off x="8704156" y="3925186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16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151235A-BD12-5127-0591-AC9051AB7800}"/>
              </a:ext>
            </a:extLst>
          </p:cNvPr>
          <p:cNvSpPr txBox="1"/>
          <p:nvPr/>
        </p:nvSpPr>
        <p:spPr>
          <a:xfrm>
            <a:off x="9050392" y="3925578"/>
            <a:ext cx="1256080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FNB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3B6E72A-012C-B66F-5589-301413CFFD9B}"/>
              </a:ext>
            </a:extLst>
          </p:cNvPr>
          <p:cNvSpPr txBox="1"/>
          <p:nvPr/>
        </p:nvSpPr>
        <p:spPr>
          <a:xfrm>
            <a:off x="8710655" y="4129782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17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6B169EC-85F8-26A7-649A-11833DAE502A}"/>
              </a:ext>
            </a:extLst>
          </p:cNvPr>
          <p:cNvSpPr txBox="1"/>
          <p:nvPr/>
        </p:nvSpPr>
        <p:spPr>
          <a:xfrm>
            <a:off x="9056891" y="4130174"/>
            <a:ext cx="1256080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FNB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7AA93200-2967-A058-47F7-6E371E585D81}"/>
              </a:ext>
            </a:extLst>
          </p:cNvPr>
          <p:cNvSpPr txBox="1"/>
          <p:nvPr/>
        </p:nvSpPr>
        <p:spPr>
          <a:xfrm>
            <a:off x="8727016" y="4358093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18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C9C4430D-BEE7-23EA-2ACC-A42D3E01EF68}"/>
              </a:ext>
            </a:extLst>
          </p:cNvPr>
          <p:cNvSpPr txBox="1"/>
          <p:nvPr/>
        </p:nvSpPr>
        <p:spPr>
          <a:xfrm>
            <a:off x="9073252" y="4358485"/>
            <a:ext cx="1256080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copyright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BF7CEF-301F-6062-789E-3006F4514DFF}"/>
              </a:ext>
            </a:extLst>
          </p:cNvPr>
          <p:cNvSpPr txBox="1"/>
          <p:nvPr/>
        </p:nvSpPr>
        <p:spPr>
          <a:xfrm>
            <a:off x="8727016" y="4562519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19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84427ED-8D59-24D1-644C-5F38E16238EE}"/>
              </a:ext>
            </a:extLst>
          </p:cNvPr>
          <p:cNvSpPr txBox="1"/>
          <p:nvPr/>
        </p:nvSpPr>
        <p:spPr>
          <a:xfrm>
            <a:off x="9073252" y="4570228"/>
            <a:ext cx="1256080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FNB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3238BCC0-69C7-A18D-64AC-5450D20DFF1C}"/>
              </a:ext>
            </a:extLst>
          </p:cNvPr>
          <p:cNvSpPr txBox="1"/>
          <p:nvPr/>
        </p:nvSpPr>
        <p:spPr>
          <a:xfrm>
            <a:off x="8727016" y="4798147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20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D3F6F64-1755-EBF1-672F-683020BE8CA6}"/>
              </a:ext>
            </a:extLst>
          </p:cNvPr>
          <p:cNvSpPr txBox="1"/>
          <p:nvPr/>
        </p:nvSpPr>
        <p:spPr>
          <a:xfrm>
            <a:off x="9073252" y="4798539"/>
            <a:ext cx="1256080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FNB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8CAB985F-FF35-110E-7F36-A53B3CE3CC11}"/>
              </a:ext>
            </a:extLst>
          </p:cNvPr>
          <p:cNvSpPr txBox="1"/>
          <p:nvPr/>
        </p:nvSpPr>
        <p:spPr>
          <a:xfrm>
            <a:off x="8737478" y="5042790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21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26D01E66-FE40-7CC6-FF11-6B4CA861F223}"/>
              </a:ext>
            </a:extLst>
          </p:cNvPr>
          <p:cNvSpPr txBox="1"/>
          <p:nvPr/>
        </p:nvSpPr>
        <p:spPr>
          <a:xfrm>
            <a:off x="9083714" y="5043182"/>
            <a:ext cx="1256080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FNB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329036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E6A51EC-1F34-52AA-FA7E-683E84658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4B3E9-A460-4EAD-8652-82AAB6AF3C3B}" type="slidenum">
              <a:rPr lang="ko-KR" altLang="en-US" smtClean="0"/>
              <a:t>48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F5FD30E-2119-B44F-8547-D754EAE288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RENEWAL CONCEPT</a:t>
            </a:r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5A5DCB-C597-3EA3-FF27-5BF4844CFB64}"/>
              </a:ext>
            </a:extLst>
          </p:cNvPr>
          <p:cNvSpPr txBox="1"/>
          <p:nvPr/>
        </p:nvSpPr>
        <p:spPr>
          <a:xfrm>
            <a:off x="1337345" y="805344"/>
            <a:ext cx="12827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rgbClr val="FF0000"/>
                </a:solidFill>
              </a:rPr>
              <a:t>스토리 보드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4CDF805-5E21-25AC-AFF7-D25E1FB08849}"/>
              </a:ext>
            </a:extLst>
          </p:cNvPr>
          <p:cNvSpPr/>
          <p:nvPr/>
        </p:nvSpPr>
        <p:spPr>
          <a:xfrm>
            <a:off x="1763754" y="1325880"/>
            <a:ext cx="8513064" cy="4434840"/>
          </a:xfrm>
          <a:prstGeom prst="rect">
            <a:avLst/>
          </a:prstGeom>
          <a:solidFill>
            <a:schemeClr val="bg1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22AD38-1D4D-375A-67E7-AD513CBE8093}"/>
              </a:ext>
            </a:extLst>
          </p:cNvPr>
          <p:cNvSpPr txBox="1"/>
          <p:nvPr/>
        </p:nvSpPr>
        <p:spPr>
          <a:xfrm>
            <a:off x="1763754" y="1325880"/>
            <a:ext cx="1008063" cy="214312"/>
          </a:xfrm>
          <a:prstGeom prst="rect">
            <a:avLst/>
          </a:prstGeom>
          <a:solidFill>
            <a:srgbClr val="002060"/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>
                <a:solidFill>
                  <a:schemeClr val="bg1"/>
                </a:solidFill>
                <a:latin typeface="+mn-ea"/>
              </a:rPr>
              <a:t>프로젝트이름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8DFB30-B19F-705B-3289-1ECA62AD4ADF}"/>
              </a:ext>
            </a:extLst>
          </p:cNvPr>
          <p:cNvSpPr txBox="1"/>
          <p:nvPr/>
        </p:nvSpPr>
        <p:spPr>
          <a:xfrm>
            <a:off x="1763754" y="1541780"/>
            <a:ext cx="1008063" cy="214312"/>
          </a:xfrm>
          <a:prstGeom prst="rect">
            <a:avLst/>
          </a:prstGeom>
          <a:solidFill>
            <a:srgbClr val="002060"/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>
                <a:solidFill>
                  <a:schemeClr val="bg1"/>
                </a:solidFill>
                <a:latin typeface="+mn-ea"/>
              </a:rPr>
              <a:t>내용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CB69EA-4E6F-03F7-2C7E-8667FFF57CDE}"/>
              </a:ext>
            </a:extLst>
          </p:cNvPr>
          <p:cNvSpPr txBox="1"/>
          <p:nvPr/>
        </p:nvSpPr>
        <p:spPr>
          <a:xfrm>
            <a:off x="2762292" y="1334969"/>
            <a:ext cx="2455862" cy="214312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b="1" dirty="0">
                <a:latin typeface="+mn-ea"/>
              </a:rPr>
              <a:t>2023 </a:t>
            </a:r>
            <a:r>
              <a:rPr lang="ko-KR" altLang="en-US" sz="800" b="1" dirty="0">
                <a:latin typeface="+mn-ea"/>
              </a:rPr>
              <a:t>대한전선 웹사이트 리뉴얼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A22158D-189A-A5AE-43E6-A5936B921B36}"/>
              </a:ext>
            </a:extLst>
          </p:cNvPr>
          <p:cNvSpPr txBox="1"/>
          <p:nvPr/>
        </p:nvSpPr>
        <p:spPr>
          <a:xfrm>
            <a:off x="2768642" y="1541780"/>
            <a:ext cx="5929312" cy="21431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>
                <a:latin typeface="+mn-ea"/>
              </a:rPr>
              <a:t>서브페이지 </a:t>
            </a:r>
            <a:r>
              <a:rPr lang="en-US" altLang="ko-KR" sz="800" b="1" dirty="0">
                <a:latin typeface="+mn-ea"/>
              </a:rPr>
              <a:t>1920px</a:t>
            </a:r>
            <a:r>
              <a:rPr lang="ko-KR" altLang="en-US" sz="800" b="1" dirty="0">
                <a:latin typeface="+mn-ea"/>
              </a:rPr>
              <a:t> 레이아웃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CF8234-B7F1-878C-6868-7EC4957F4C50}"/>
              </a:ext>
            </a:extLst>
          </p:cNvPr>
          <p:cNvSpPr txBox="1"/>
          <p:nvPr/>
        </p:nvSpPr>
        <p:spPr>
          <a:xfrm>
            <a:off x="5224504" y="1325880"/>
            <a:ext cx="1008063" cy="214312"/>
          </a:xfrm>
          <a:prstGeom prst="rect">
            <a:avLst/>
          </a:prstGeom>
          <a:solidFill>
            <a:srgbClr val="002060"/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>
                <a:solidFill>
                  <a:schemeClr val="bg1"/>
                </a:solidFill>
                <a:latin typeface="+mn-ea"/>
              </a:rPr>
              <a:t>화면이름</a:t>
            </a:r>
            <a:r>
              <a:rPr lang="en-US" altLang="ko-KR" sz="800" b="1" dirty="0">
                <a:solidFill>
                  <a:schemeClr val="bg1"/>
                </a:solidFill>
                <a:latin typeface="+mn-ea"/>
              </a:rPr>
              <a:t>(ID)</a:t>
            </a:r>
            <a:endParaRPr lang="ko-KR" altLang="en-US" sz="8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52EE673-6A0B-1147-0D58-4B56CB62B204}"/>
              </a:ext>
            </a:extLst>
          </p:cNvPr>
          <p:cNvSpPr txBox="1"/>
          <p:nvPr/>
        </p:nvSpPr>
        <p:spPr>
          <a:xfrm>
            <a:off x="6228906" y="1334969"/>
            <a:ext cx="2452687" cy="21431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>
                <a:latin typeface="+mn-ea"/>
              </a:rPr>
              <a:t>서브페이지 </a:t>
            </a:r>
            <a:r>
              <a:rPr lang="en-US" altLang="ko-KR" sz="800" b="1" dirty="0">
                <a:latin typeface="+mn-ea"/>
              </a:rPr>
              <a:t>big-visual ~ Introduction section</a:t>
            </a:r>
            <a:endParaRPr lang="ko-KR" altLang="en-US" sz="800" b="1" dirty="0"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31CA9D-2E2E-3EF4-732D-4024A6B9C30A}"/>
              </a:ext>
            </a:extLst>
          </p:cNvPr>
          <p:cNvSpPr txBox="1"/>
          <p:nvPr/>
        </p:nvSpPr>
        <p:spPr>
          <a:xfrm>
            <a:off x="8704304" y="1334969"/>
            <a:ext cx="849313" cy="214312"/>
          </a:xfrm>
          <a:prstGeom prst="rect">
            <a:avLst/>
          </a:prstGeom>
          <a:solidFill>
            <a:srgbClr val="002060"/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>
                <a:solidFill>
                  <a:schemeClr val="bg1"/>
                </a:solidFill>
                <a:latin typeface="+mn-ea"/>
              </a:rPr>
              <a:t>버전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EC30163-62FF-2E0E-988C-C6BB8359382E}"/>
              </a:ext>
            </a:extLst>
          </p:cNvPr>
          <p:cNvSpPr txBox="1"/>
          <p:nvPr/>
        </p:nvSpPr>
        <p:spPr>
          <a:xfrm>
            <a:off x="8704304" y="1543367"/>
            <a:ext cx="849313" cy="214312"/>
          </a:xfrm>
          <a:prstGeom prst="rect">
            <a:avLst/>
          </a:prstGeom>
          <a:solidFill>
            <a:srgbClr val="002060"/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>
                <a:solidFill>
                  <a:schemeClr val="bg1"/>
                </a:solidFill>
                <a:latin typeface="+mn-ea"/>
              </a:rPr>
              <a:t>작성자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0269CA3-37BB-04B5-D192-544673E93973}"/>
              </a:ext>
            </a:extLst>
          </p:cNvPr>
          <p:cNvSpPr txBox="1"/>
          <p:nvPr/>
        </p:nvSpPr>
        <p:spPr>
          <a:xfrm>
            <a:off x="9539056" y="1336538"/>
            <a:ext cx="723200" cy="21431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b="1" dirty="0">
                <a:latin typeface="+mn-ea"/>
              </a:rPr>
              <a:t>1.0</a:t>
            </a:r>
            <a:endParaRPr lang="ko-KR" altLang="en-US" sz="800" b="1" dirty="0">
              <a:latin typeface="+mn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21F29F9-85DA-2B72-7668-21837418B62A}"/>
              </a:ext>
            </a:extLst>
          </p:cNvPr>
          <p:cNvSpPr txBox="1"/>
          <p:nvPr/>
        </p:nvSpPr>
        <p:spPr>
          <a:xfrm>
            <a:off x="9539056" y="1540986"/>
            <a:ext cx="723200" cy="21431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>
                <a:latin typeface="+mn-ea"/>
              </a:rPr>
              <a:t>송인수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DF1495C-0975-D84B-2FFF-2694DFAF9089}"/>
              </a:ext>
            </a:extLst>
          </p:cNvPr>
          <p:cNvSpPr txBox="1"/>
          <p:nvPr/>
        </p:nvSpPr>
        <p:spPr>
          <a:xfrm>
            <a:off x="8708792" y="1756092"/>
            <a:ext cx="1572514" cy="215900"/>
          </a:xfrm>
          <a:prstGeom prst="rect">
            <a:avLst/>
          </a:prstGeom>
          <a:solidFill>
            <a:srgbClr val="002060"/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en-US" altLang="ko-KR" sz="800" b="1" dirty="0">
                <a:solidFill>
                  <a:schemeClr val="bg1"/>
                </a:solidFill>
                <a:latin typeface="+mn-ea"/>
              </a:rPr>
              <a:t>Description</a:t>
            </a:r>
            <a:endParaRPr lang="ko-KR" altLang="en-US" sz="800" b="1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5FAE1538-8014-4342-41FC-CEB627556E60}"/>
              </a:ext>
            </a:extLst>
          </p:cNvPr>
          <p:cNvCxnSpPr>
            <a:cxnSpLocks/>
          </p:cNvCxnSpPr>
          <p:nvPr/>
        </p:nvCxnSpPr>
        <p:spPr>
          <a:xfrm>
            <a:off x="8704304" y="1434623"/>
            <a:ext cx="0" cy="432609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177EF73D-9852-503D-B25F-C21FC9E43956}"/>
              </a:ext>
            </a:extLst>
          </p:cNvPr>
          <p:cNvCxnSpPr>
            <a:cxnSpLocks/>
          </p:cNvCxnSpPr>
          <p:nvPr/>
        </p:nvCxnSpPr>
        <p:spPr>
          <a:xfrm flipH="1">
            <a:off x="9063078" y="1968817"/>
            <a:ext cx="1" cy="3791903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4F883FFC-13FC-FBAA-D0B5-7406B904B279}"/>
              </a:ext>
            </a:extLst>
          </p:cNvPr>
          <p:cNvSpPr txBox="1"/>
          <p:nvPr/>
        </p:nvSpPr>
        <p:spPr>
          <a:xfrm>
            <a:off x="8689742" y="1998444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00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E49518E-6F0B-2E4D-A5BF-48EB4399BAC3}"/>
              </a:ext>
            </a:extLst>
          </p:cNvPr>
          <p:cNvSpPr txBox="1"/>
          <p:nvPr/>
        </p:nvSpPr>
        <p:spPr>
          <a:xfrm>
            <a:off x="9020738" y="1998444"/>
            <a:ext cx="1256080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All-menu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BD72C82-5D1B-8506-AEF6-3E88477251D8}"/>
              </a:ext>
            </a:extLst>
          </p:cNvPr>
          <p:cNvSpPr txBox="1"/>
          <p:nvPr/>
        </p:nvSpPr>
        <p:spPr>
          <a:xfrm>
            <a:off x="8689742" y="2203731"/>
            <a:ext cx="312826" cy="22169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01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8028193-A8D7-9C78-33C8-A9700E9A3BFC}"/>
              </a:ext>
            </a:extLst>
          </p:cNvPr>
          <p:cNvSpPr txBox="1"/>
          <p:nvPr/>
        </p:nvSpPr>
        <p:spPr>
          <a:xfrm>
            <a:off x="9020738" y="2203686"/>
            <a:ext cx="1256080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logo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01D01D4-3605-8B30-35D7-3CFF65B69C94}"/>
              </a:ext>
            </a:extLst>
          </p:cNvPr>
          <p:cNvSpPr txBox="1"/>
          <p:nvPr/>
        </p:nvSpPr>
        <p:spPr>
          <a:xfrm>
            <a:off x="8689742" y="2408536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02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A535161-2D14-CF3C-94EA-6B73447E20FA}"/>
              </a:ext>
            </a:extLst>
          </p:cNvPr>
          <p:cNvSpPr txBox="1"/>
          <p:nvPr/>
        </p:nvSpPr>
        <p:spPr>
          <a:xfrm>
            <a:off x="9020738" y="2408928"/>
            <a:ext cx="1256080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TNB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6EE0F51-A416-AAF4-9D79-360715B235B9}"/>
              </a:ext>
            </a:extLst>
          </p:cNvPr>
          <p:cNvSpPr txBox="1"/>
          <p:nvPr/>
        </p:nvSpPr>
        <p:spPr>
          <a:xfrm>
            <a:off x="9020738" y="2614170"/>
            <a:ext cx="1256080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GNB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5BDB310-DBE6-676C-E2E2-6561D54FB766}"/>
              </a:ext>
            </a:extLst>
          </p:cNvPr>
          <p:cNvSpPr txBox="1"/>
          <p:nvPr/>
        </p:nvSpPr>
        <p:spPr>
          <a:xfrm>
            <a:off x="9020738" y="2819412"/>
            <a:ext cx="1256080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GNB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7E62606-9458-1BEA-BF04-3680EDC0FC06}"/>
              </a:ext>
            </a:extLst>
          </p:cNvPr>
          <p:cNvSpPr txBox="1"/>
          <p:nvPr/>
        </p:nvSpPr>
        <p:spPr>
          <a:xfrm>
            <a:off x="9020738" y="3024654"/>
            <a:ext cx="1256080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GNB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8011056-CBC1-444B-45CD-78B9CA16A10A}"/>
              </a:ext>
            </a:extLst>
          </p:cNvPr>
          <p:cNvSpPr txBox="1"/>
          <p:nvPr/>
        </p:nvSpPr>
        <p:spPr>
          <a:xfrm>
            <a:off x="9020738" y="3229896"/>
            <a:ext cx="1256080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GNB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33BD612-5B7E-D05F-9350-C97480455F30}"/>
              </a:ext>
            </a:extLst>
          </p:cNvPr>
          <p:cNvSpPr txBox="1"/>
          <p:nvPr/>
        </p:nvSpPr>
        <p:spPr>
          <a:xfrm>
            <a:off x="9020738" y="3435138"/>
            <a:ext cx="1256080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GNB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5D1D7A7-949A-499B-CAD6-D0B1854AC448}"/>
              </a:ext>
            </a:extLst>
          </p:cNvPr>
          <p:cNvSpPr txBox="1"/>
          <p:nvPr/>
        </p:nvSpPr>
        <p:spPr>
          <a:xfrm>
            <a:off x="9020738" y="3640380"/>
            <a:ext cx="1256080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content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D9D234E-C67C-D20A-3030-FF18D555FB9C}"/>
              </a:ext>
            </a:extLst>
          </p:cNvPr>
          <p:cNvSpPr txBox="1"/>
          <p:nvPr/>
        </p:nvSpPr>
        <p:spPr>
          <a:xfrm>
            <a:off x="8697954" y="2614042"/>
            <a:ext cx="415925" cy="2159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03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52A56E3-0F00-C2F0-4F55-789FB6934507}"/>
              </a:ext>
            </a:extLst>
          </p:cNvPr>
          <p:cNvSpPr txBox="1"/>
          <p:nvPr/>
        </p:nvSpPr>
        <p:spPr>
          <a:xfrm>
            <a:off x="8697954" y="2819316"/>
            <a:ext cx="415925" cy="2159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04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29B8BF-8479-34AE-A74B-15BE54CEFD17}"/>
              </a:ext>
            </a:extLst>
          </p:cNvPr>
          <p:cNvSpPr txBox="1"/>
          <p:nvPr/>
        </p:nvSpPr>
        <p:spPr>
          <a:xfrm>
            <a:off x="8697954" y="3024590"/>
            <a:ext cx="415925" cy="2159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05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A827AC9-57AC-3F33-4C1E-6A519312A556}"/>
              </a:ext>
            </a:extLst>
          </p:cNvPr>
          <p:cNvSpPr txBox="1"/>
          <p:nvPr/>
        </p:nvSpPr>
        <p:spPr>
          <a:xfrm>
            <a:off x="8697954" y="3229864"/>
            <a:ext cx="415925" cy="2159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06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19FD2BE-F73F-AFF5-77A2-04D80F395759}"/>
              </a:ext>
            </a:extLst>
          </p:cNvPr>
          <p:cNvSpPr txBox="1"/>
          <p:nvPr/>
        </p:nvSpPr>
        <p:spPr>
          <a:xfrm>
            <a:off x="8697954" y="3435138"/>
            <a:ext cx="415925" cy="2159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07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A352972-E565-734C-6AEC-D8BC160FF15D}"/>
              </a:ext>
            </a:extLst>
          </p:cNvPr>
          <p:cNvSpPr txBox="1"/>
          <p:nvPr/>
        </p:nvSpPr>
        <p:spPr>
          <a:xfrm>
            <a:off x="8697954" y="3640412"/>
            <a:ext cx="415925" cy="2159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08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135419B-CD89-346C-EFEC-F79C67CA6628}"/>
              </a:ext>
            </a:extLst>
          </p:cNvPr>
          <p:cNvSpPr txBox="1"/>
          <p:nvPr/>
        </p:nvSpPr>
        <p:spPr>
          <a:xfrm>
            <a:off x="8697954" y="3836808"/>
            <a:ext cx="415925" cy="2159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09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F917073-0A4E-CB6F-6BF3-E78CBCD01546}"/>
              </a:ext>
            </a:extLst>
          </p:cNvPr>
          <p:cNvSpPr txBox="1"/>
          <p:nvPr/>
        </p:nvSpPr>
        <p:spPr>
          <a:xfrm>
            <a:off x="9027088" y="3845809"/>
            <a:ext cx="1256080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content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D7AEF89C-7471-960D-1395-64C2EC9A920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002"/>
          <a:stretch/>
        </p:blipFill>
        <p:spPr>
          <a:xfrm>
            <a:off x="1950260" y="2006986"/>
            <a:ext cx="3216746" cy="3094923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77502FB7-1533-B74F-0867-9B996C40AAA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3" t="22536" r="-943" b="57150"/>
          <a:stretch/>
        </p:blipFill>
        <p:spPr>
          <a:xfrm>
            <a:off x="5343054" y="2006985"/>
            <a:ext cx="3216746" cy="3309235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72DA6A5B-7607-EA00-050C-8F06EE9E842D}"/>
              </a:ext>
            </a:extLst>
          </p:cNvPr>
          <p:cNvSpPr txBox="1"/>
          <p:nvPr/>
        </p:nvSpPr>
        <p:spPr>
          <a:xfrm>
            <a:off x="2111372" y="2024861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00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3E97967-1483-53F9-DFF4-68972A2FB2E3}"/>
              </a:ext>
            </a:extLst>
          </p:cNvPr>
          <p:cNvSpPr txBox="1"/>
          <p:nvPr/>
        </p:nvSpPr>
        <p:spPr>
          <a:xfrm>
            <a:off x="3639189" y="2024861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01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F5BA567-F9D2-EA95-70D6-1BC8118FEC42}"/>
              </a:ext>
            </a:extLst>
          </p:cNvPr>
          <p:cNvSpPr txBox="1"/>
          <p:nvPr/>
        </p:nvSpPr>
        <p:spPr>
          <a:xfrm>
            <a:off x="4493742" y="2017352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02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42FD98F-F7AB-7333-0FD0-6CC48D5DE462}"/>
              </a:ext>
            </a:extLst>
          </p:cNvPr>
          <p:cNvSpPr txBox="1"/>
          <p:nvPr/>
        </p:nvSpPr>
        <p:spPr>
          <a:xfrm>
            <a:off x="2379808" y="2375813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03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CBEF4C79-8A6D-5F60-4A30-6EE69627839D}"/>
              </a:ext>
            </a:extLst>
          </p:cNvPr>
          <p:cNvSpPr txBox="1"/>
          <p:nvPr/>
        </p:nvSpPr>
        <p:spPr>
          <a:xfrm>
            <a:off x="2797534" y="2366936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04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44AA693-1405-B024-805E-D4F6C9733D0B}"/>
              </a:ext>
            </a:extLst>
          </p:cNvPr>
          <p:cNvSpPr txBox="1"/>
          <p:nvPr/>
        </p:nvSpPr>
        <p:spPr>
          <a:xfrm>
            <a:off x="3371322" y="2375814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05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6A78CA13-595C-9275-1439-892AEB82060A}"/>
              </a:ext>
            </a:extLst>
          </p:cNvPr>
          <p:cNvSpPr txBox="1"/>
          <p:nvPr/>
        </p:nvSpPr>
        <p:spPr>
          <a:xfrm>
            <a:off x="3885659" y="2365336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06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3824182E-3C96-275F-2245-5A52FC5F9D78}"/>
              </a:ext>
            </a:extLst>
          </p:cNvPr>
          <p:cNvSpPr txBox="1"/>
          <p:nvPr/>
        </p:nvSpPr>
        <p:spPr>
          <a:xfrm>
            <a:off x="4456129" y="2371722"/>
            <a:ext cx="312826" cy="21544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07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A8E37B5-5935-6EEC-BD29-CCCBC2CFAA13}"/>
              </a:ext>
            </a:extLst>
          </p:cNvPr>
          <p:cNvSpPr txBox="1"/>
          <p:nvPr/>
        </p:nvSpPr>
        <p:spPr>
          <a:xfrm>
            <a:off x="3371322" y="4320017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08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9E675FF7-04B9-B143-6EF2-06CFE3B6ADD2}"/>
              </a:ext>
            </a:extLst>
          </p:cNvPr>
          <p:cNvSpPr txBox="1"/>
          <p:nvPr/>
        </p:nvSpPr>
        <p:spPr>
          <a:xfrm>
            <a:off x="5525698" y="2397917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09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DA66F089-7251-6236-3022-BC2FEDFFA82D}"/>
              </a:ext>
            </a:extLst>
          </p:cNvPr>
          <p:cNvSpPr txBox="1"/>
          <p:nvPr/>
        </p:nvSpPr>
        <p:spPr>
          <a:xfrm>
            <a:off x="6108884" y="2395425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10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443C252A-E171-FCA9-ABC3-B629CAEFDDCA}"/>
              </a:ext>
            </a:extLst>
          </p:cNvPr>
          <p:cNvSpPr txBox="1"/>
          <p:nvPr/>
        </p:nvSpPr>
        <p:spPr>
          <a:xfrm>
            <a:off x="6751156" y="2395425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11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A9B4D61C-F2B2-E60F-75EB-9A55A30369A1}"/>
              </a:ext>
            </a:extLst>
          </p:cNvPr>
          <p:cNvSpPr txBox="1"/>
          <p:nvPr/>
        </p:nvSpPr>
        <p:spPr>
          <a:xfrm>
            <a:off x="7358025" y="2395425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12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E07E4E3-7493-5A1D-78C2-5609062D50E2}"/>
              </a:ext>
            </a:extLst>
          </p:cNvPr>
          <p:cNvSpPr txBox="1"/>
          <p:nvPr/>
        </p:nvSpPr>
        <p:spPr>
          <a:xfrm>
            <a:off x="7987792" y="2395424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13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548CD492-4668-E9FB-032A-A1A3E5BA03ED}"/>
              </a:ext>
            </a:extLst>
          </p:cNvPr>
          <p:cNvSpPr txBox="1"/>
          <p:nvPr/>
        </p:nvSpPr>
        <p:spPr>
          <a:xfrm>
            <a:off x="5939587" y="3899616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14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3C3AD6ED-62A0-02FD-28CA-571403C57F7A}"/>
              </a:ext>
            </a:extLst>
          </p:cNvPr>
          <p:cNvSpPr txBox="1"/>
          <p:nvPr/>
        </p:nvSpPr>
        <p:spPr>
          <a:xfrm>
            <a:off x="7530893" y="3864768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15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ABC2A10D-8657-B945-C26A-015D1EA2C9FC}"/>
              </a:ext>
            </a:extLst>
          </p:cNvPr>
          <p:cNvSpPr txBox="1"/>
          <p:nvPr/>
        </p:nvSpPr>
        <p:spPr>
          <a:xfrm>
            <a:off x="6003005" y="5065415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16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98C2D997-1848-5540-AD75-0B15271F99EE}"/>
              </a:ext>
            </a:extLst>
          </p:cNvPr>
          <p:cNvSpPr txBox="1"/>
          <p:nvPr/>
        </p:nvSpPr>
        <p:spPr>
          <a:xfrm>
            <a:off x="7542166" y="5101909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17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61EE8F32-B25B-BC0A-C8E2-BCC3502ACAAF}"/>
              </a:ext>
            </a:extLst>
          </p:cNvPr>
          <p:cNvSpPr txBox="1"/>
          <p:nvPr/>
        </p:nvSpPr>
        <p:spPr>
          <a:xfrm>
            <a:off x="8697954" y="4032280"/>
            <a:ext cx="415925" cy="2159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10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EFE4989A-2CE1-3D2A-1A2F-072FB71F2C7C}"/>
              </a:ext>
            </a:extLst>
          </p:cNvPr>
          <p:cNvSpPr txBox="1"/>
          <p:nvPr/>
        </p:nvSpPr>
        <p:spPr>
          <a:xfrm>
            <a:off x="9027088" y="4041281"/>
            <a:ext cx="1256080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content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E6733EBA-8A41-DB27-F700-1128A0075C62}"/>
              </a:ext>
            </a:extLst>
          </p:cNvPr>
          <p:cNvSpPr txBox="1"/>
          <p:nvPr/>
        </p:nvSpPr>
        <p:spPr>
          <a:xfrm>
            <a:off x="8724588" y="4245563"/>
            <a:ext cx="415925" cy="2159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11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B1229DE6-C3CD-DE59-DA6C-A82FCF23306C}"/>
              </a:ext>
            </a:extLst>
          </p:cNvPr>
          <p:cNvSpPr txBox="1"/>
          <p:nvPr/>
        </p:nvSpPr>
        <p:spPr>
          <a:xfrm>
            <a:off x="9052503" y="4246710"/>
            <a:ext cx="1256080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content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AD979D37-3C8B-CD95-5726-196A1C43F28C}"/>
              </a:ext>
            </a:extLst>
          </p:cNvPr>
          <p:cNvSpPr txBox="1"/>
          <p:nvPr/>
        </p:nvSpPr>
        <p:spPr>
          <a:xfrm>
            <a:off x="8724588" y="4431010"/>
            <a:ext cx="415925" cy="2159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12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2A9F9156-9DFD-1959-B329-D29D16D47D40}"/>
              </a:ext>
            </a:extLst>
          </p:cNvPr>
          <p:cNvSpPr txBox="1"/>
          <p:nvPr/>
        </p:nvSpPr>
        <p:spPr>
          <a:xfrm>
            <a:off x="9052503" y="4432157"/>
            <a:ext cx="1256080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content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9A13F7D7-CC53-CE3C-F5A7-CE821FD130DE}"/>
              </a:ext>
            </a:extLst>
          </p:cNvPr>
          <p:cNvSpPr txBox="1"/>
          <p:nvPr/>
        </p:nvSpPr>
        <p:spPr>
          <a:xfrm>
            <a:off x="8724588" y="4651699"/>
            <a:ext cx="415925" cy="2159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13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4AF588A2-11FD-3304-3299-EAF0C5993B0D}"/>
              </a:ext>
            </a:extLst>
          </p:cNvPr>
          <p:cNvSpPr txBox="1"/>
          <p:nvPr/>
        </p:nvSpPr>
        <p:spPr>
          <a:xfrm>
            <a:off x="9052503" y="4652846"/>
            <a:ext cx="1256080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content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5970C6DC-ED27-A5D1-6BF5-C31E84F73BE0}"/>
              </a:ext>
            </a:extLst>
          </p:cNvPr>
          <p:cNvSpPr txBox="1"/>
          <p:nvPr/>
        </p:nvSpPr>
        <p:spPr>
          <a:xfrm>
            <a:off x="8724588" y="4846734"/>
            <a:ext cx="415925" cy="2159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14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70CBAE38-EF58-0FDC-B2F9-1BD485EF97D1}"/>
              </a:ext>
            </a:extLst>
          </p:cNvPr>
          <p:cNvSpPr txBox="1"/>
          <p:nvPr/>
        </p:nvSpPr>
        <p:spPr>
          <a:xfrm>
            <a:off x="9052503" y="4847881"/>
            <a:ext cx="1256080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content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964F1A71-6B07-D371-7FE1-64A547D84369}"/>
              </a:ext>
            </a:extLst>
          </p:cNvPr>
          <p:cNvSpPr txBox="1"/>
          <p:nvPr/>
        </p:nvSpPr>
        <p:spPr>
          <a:xfrm>
            <a:off x="8724588" y="5044120"/>
            <a:ext cx="415925" cy="2159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15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D148347E-D2FF-2D25-428E-AC93656669B0}"/>
              </a:ext>
            </a:extLst>
          </p:cNvPr>
          <p:cNvSpPr txBox="1"/>
          <p:nvPr/>
        </p:nvSpPr>
        <p:spPr>
          <a:xfrm>
            <a:off x="9052503" y="5045267"/>
            <a:ext cx="1256080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content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429467F0-AB7A-366C-6E2C-9091005B9E20}"/>
              </a:ext>
            </a:extLst>
          </p:cNvPr>
          <p:cNvSpPr txBox="1"/>
          <p:nvPr/>
        </p:nvSpPr>
        <p:spPr>
          <a:xfrm>
            <a:off x="8724588" y="5254823"/>
            <a:ext cx="415925" cy="2159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16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2739FF08-A6B4-6CE3-8628-B571759926E5}"/>
              </a:ext>
            </a:extLst>
          </p:cNvPr>
          <p:cNvSpPr txBox="1"/>
          <p:nvPr/>
        </p:nvSpPr>
        <p:spPr>
          <a:xfrm>
            <a:off x="9052503" y="5255970"/>
            <a:ext cx="1256080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content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492084A3-5B1B-382B-6704-E1E810B0D706}"/>
              </a:ext>
            </a:extLst>
          </p:cNvPr>
          <p:cNvSpPr txBox="1"/>
          <p:nvPr/>
        </p:nvSpPr>
        <p:spPr>
          <a:xfrm>
            <a:off x="8735163" y="5477799"/>
            <a:ext cx="415925" cy="2159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17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16D43D3E-CAA4-0C8C-28DC-D6AE8FDF4AA6}"/>
              </a:ext>
            </a:extLst>
          </p:cNvPr>
          <p:cNvSpPr txBox="1"/>
          <p:nvPr/>
        </p:nvSpPr>
        <p:spPr>
          <a:xfrm>
            <a:off x="9063078" y="5478946"/>
            <a:ext cx="1256080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content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7730126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E6A51EC-1F34-52AA-FA7E-683E84658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4B3E9-A460-4EAD-8652-82AAB6AF3C3B}" type="slidenum">
              <a:rPr lang="ko-KR" altLang="en-US" smtClean="0"/>
              <a:t>49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F5FD30E-2119-B44F-8547-D754EAE288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RENEWAL CONCEPT</a:t>
            </a:r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5A5DCB-C597-3EA3-FF27-5BF4844CFB64}"/>
              </a:ext>
            </a:extLst>
          </p:cNvPr>
          <p:cNvSpPr txBox="1"/>
          <p:nvPr/>
        </p:nvSpPr>
        <p:spPr>
          <a:xfrm>
            <a:off x="1337345" y="805344"/>
            <a:ext cx="12827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rgbClr val="FF0000"/>
                </a:solidFill>
              </a:rPr>
              <a:t>스토리 보드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4CDF805-5E21-25AC-AFF7-D25E1FB08849}"/>
              </a:ext>
            </a:extLst>
          </p:cNvPr>
          <p:cNvSpPr/>
          <p:nvPr/>
        </p:nvSpPr>
        <p:spPr>
          <a:xfrm>
            <a:off x="1763754" y="1325880"/>
            <a:ext cx="8513064" cy="4434840"/>
          </a:xfrm>
          <a:prstGeom prst="rect">
            <a:avLst/>
          </a:prstGeom>
          <a:solidFill>
            <a:schemeClr val="bg1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22AD38-1D4D-375A-67E7-AD513CBE8093}"/>
              </a:ext>
            </a:extLst>
          </p:cNvPr>
          <p:cNvSpPr txBox="1"/>
          <p:nvPr/>
        </p:nvSpPr>
        <p:spPr>
          <a:xfrm>
            <a:off x="1763754" y="1325880"/>
            <a:ext cx="1008063" cy="214312"/>
          </a:xfrm>
          <a:prstGeom prst="rect">
            <a:avLst/>
          </a:prstGeom>
          <a:solidFill>
            <a:srgbClr val="002060"/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>
                <a:solidFill>
                  <a:schemeClr val="bg1"/>
                </a:solidFill>
                <a:latin typeface="+mn-ea"/>
              </a:rPr>
              <a:t>프로젝트이름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8DFB30-B19F-705B-3289-1ECA62AD4ADF}"/>
              </a:ext>
            </a:extLst>
          </p:cNvPr>
          <p:cNvSpPr txBox="1"/>
          <p:nvPr/>
        </p:nvSpPr>
        <p:spPr>
          <a:xfrm>
            <a:off x="1763754" y="1541780"/>
            <a:ext cx="1008063" cy="214312"/>
          </a:xfrm>
          <a:prstGeom prst="rect">
            <a:avLst/>
          </a:prstGeom>
          <a:solidFill>
            <a:srgbClr val="002060"/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>
                <a:solidFill>
                  <a:schemeClr val="bg1"/>
                </a:solidFill>
                <a:latin typeface="+mn-ea"/>
              </a:rPr>
              <a:t>내용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CB69EA-4E6F-03F7-2C7E-8667FFF57CDE}"/>
              </a:ext>
            </a:extLst>
          </p:cNvPr>
          <p:cNvSpPr txBox="1"/>
          <p:nvPr/>
        </p:nvSpPr>
        <p:spPr>
          <a:xfrm>
            <a:off x="2762292" y="1334969"/>
            <a:ext cx="2455862" cy="214312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b="1" dirty="0">
                <a:latin typeface="+mn-ea"/>
              </a:rPr>
              <a:t>2023 </a:t>
            </a:r>
            <a:r>
              <a:rPr lang="ko-KR" altLang="en-US" sz="800" b="1" dirty="0">
                <a:latin typeface="+mn-ea"/>
              </a:rPr>
              <a:t>대한전선 웹사이트 리뉴얼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A22158D-189A-A5AE-43E6-A5936B921B36}"/>
              </a:ext>
            </a:extLst>
          </p:cNvPr>
          <p:cNvSpPr txBox="1"/>
          <p:nvPr/>
        </p:nvSpPr>
        <p:spPr>
          <a:xfrm>
            <a:off x="2768642" y="1541780"/>
            <a:ext cx="5929312" cy="21431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>
                <a:latin typeface="+mn-ea"/>
              </a:rPr>
              <a:t>서브페이지 </a:t>
            </a:r>
            <a:r>
              <a:rPr lang="en-US" altLang="ko-KR" sz="800" b="1" dirty="0">
                <a:latin typeface="+mn-ea"/>
              </a:rPr>
              <a:t>1920px</a:t>
            </a:r>
            <a:r>
              <a:rPr lang="ko-KR" altLang="en-US" sz="800" b="1" dirty="0">
                <a:latin typeface="+mn-ea"/>
              </a:rPr>
              <a:t> 레이아웃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CF8234-B7F1-878C-6868-7EC4957F4C50}"/>
              </a:ext>
            </a:extLst>
          </p:cNvPr>
          <p:cNvSpPr txBox="1"/>
          <p:nvPr/>
        </p:nvSpPr>
        <p:spPr>
          <a:xfrm>
            <a:off x="5224504" y="1325880"/>
            <a:ext cx="1008063" cy="214312"/>
          </a:xfrm>
          <a:prstGeom prst="rect">
            <a:avLst/>
          </a:prstGeom>
          <a:solidFill>
            <a:srgbClr val="002060"/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>
                <a:solidFill>
                  <a:schemeClr val="bg1"/>
                </a:solidFill>
                <a:latin typeface="+mn-ea"/>
              </a:rPr>
              <a:t>화면이름</a:t>
            </a:r>
            <a:r>
              <a:rPr lang="en-US" altLang="ko-KR" sz="800" b="1" dirty="0">
                <a:solidFill>
                  <a:schemeClr val="bg1"/>
                </a:solidFill>
                <a:latin typeface="+mn-ea"/>
              </a:rPr>
              <a:t>(ID)</a:t>
            </a:r>
            <a:endParaRPr lang="ko-KR" altLang="en-US" sz="8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52EE673-6A0B-1147-0D58-4B56CB62B204}"/>
              </a:ext>
            </a:extLst>
          </p:cNvPr>
          <p:cNvSpPr txBox="1"/>
          <p:nvPr/>
        </p:nvSpPr>
        <p:spPr>
          <a:xfrm>
            <a:off x="6228906" y="1334969"/>
            <a:ext cx="2452687" cy="21431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>
                <a:latin typeface="+mn-ea"/>
              </a:rPr>
              <a:t>서브페이지 </a:t>
            </a:r>
            <a:r>
              <a:rPr lang="en-US" altLang="ko-KR" sz="800" b="1" dirty="0">
                <a:latin typeface="+mn-ea"/>
              </a:rPr>
              <a:t>wordmark ~ logotype section</a:t>
            </a:r>
            <a:endParaRPr lang="ko-KR" altLang="en-US" sz="800" b="1" dirty="0"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31CA9D-2E2E-3EF4-732D-4024A6B9C30A}"/>
              </a:ext>
            </a:extLst>
          </p:cNvPr>
          <p:cNvSpPr txBox="1"/>
          <p:nvPr/>
        </p:nvSpPr>
        <p:spPr>
          <a:xfrm>
            <a:off x="8704304" y="1334969"/>
            <a:ext cx="849313" cy="214312"/>
          </a:xfrm>
          <a:prstGeom prst="rect">
            <a:avLst/>
          </a:prstGeom>
          <a:solidFill>
            <a:srgbClr val="002060"/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>
                <a:solidFill>
                  <a:schemeClr val="bg1"/>
                </a:solidFill>
                <a:latin typeface="+mn-ea"/>
              </a:rPr>
              <a:t>버전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EC30163-62FF-2E0E-988C-C6BB8359382E}"/>
              </a:ext>
            </a:extLst>
          </p:cNvPr>
          <p:cNvSpPr txBox="1"/>
          <p:nvPr/>
        </p:nvSpPr>
        <p:spPr>
          <a:xfrm>
            <a:off x="8704304" y="1543367"/>
            <a:ext cx="849313" cy="214312"/>
          </a:xfrm>
          <a:prstGeom prst="rect">
            <a:avLst/>
          </a:prstGeom>
          <a:solidFill>
            <a:srgbClr val="002060"/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>
                <a:solidFill>
                  <a:schemeClr val="bg1"/>
                </a:solidFill>
                <a:latin typeface="+mn-ea"/>
              </a:rPr>
              <a:t>작성자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0269CA3-37BB-04B5-D192-544673E93973}"/>
              </a:ext>
            </a:extLst>
          </p:cNvPr>
          <p:cNvSpPr txBox="1"/>
          <p:nvPr/>
        </p:nvSpPr>
        <p:spPr>
          <a:xfrm>
            <a:off x="9539056" y="1336538"/>
            <a:ext cx="723200" cy="21431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b="1" dirty="0">
                <a:latin typeface="+mn-ea"/>
              </a:rPr>
              <a:t>1.0</a:t>
            </a:r>
            <a:endParaRPr lang="ko-KR" altLang="en-US" sz="800" b="1" dirty="0">
              <a:latin typeface="+mn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21F29F9-85DA-2B72-7668-21837418B62A}"/>
              </a:ext>
            </a:extLst>
          </p:cNvPr>
          <p:cNvSpPr txBox="1"/>
          <p:nvPr/>
        </p:nvSpPr>
        <p:spPr>
          <a:xfrm>
            <a:off x="9539056" y="1540986"/>
            <a:ext cx="723200" cy="21431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>
                <a:latin typeface="+mn-ea"/>
              </a:rPr>
              <a:t>송인수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DF1495C-0975-D84B-2FFF-2694DFAF9089}"/>
              </a:ext>
            </a:extLst>
          </p:cNvPr>
          <p:cNvSpPr txBox="1"/>
          <p:nvPr/>
        </p:nvSpPr>
        <p:spPr>
          <a:xfrm>
            <a:off x="8708792" y="1756092"/>
            <a:ext cx="1572514" cy="215900"/>
          </a:xfrm>
          <a:prstGeom prst="rect">
            <a:avLst/>
          </a:prstGeom>
          <a:solidFill>
            <a:srgbClr val="002060"/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en-US" altLang="ko-KR" sz="800" b="1" dirty="0">
                <a:solidFill>
                  <a:schemeClr val="bg1"/>
                </a:solidFill>
                <a:latin typeface="+mn-ea"/>
              </a:rPr>
              <a:t>Description</a:t>
            </a:r>
            <a:endParaRPr lang="ko-KR" altLang="en-US" sz="800" b="1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5FAE1538-8014-4342-41FC-CEB627556E60}"/>
              </a:ext>
            </a:extLst>
          </p:cNvPr>
          <p:cNvCxnSpPr>
            <a:cxnSpLocks/>
          </p:cNvCxnSpPr>
          <p:nvPr/>
        </p:nvCxnSpPr>
        <p:spPr>
          <a:xfrm>
            <a:off x="8704304" y="1434623"/>
            <a:ext cx="0" cy="432609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177EF73D-9852-503D-B25F-C21FC9E43956}"/>
              </a:ext>
            </a:extLst>
          </p:cNvPr>
          <p:cNvCxnSpPr>
            <a:cxnSpLocks/>
          </p:cNvCxnSpPr>
          <p:nvPr/>
        </p:nvCxnSpPr>
        <p:spPr>
          <a:xfrm flipH="1">
            <a:off x="9063078" y="1968817"/>
            <a:ext cx="1" cy="3791903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4F883FFC-13FC-FBAA-D0B5-7406B904B279}"/>
              </a:ext>
            </a:extLst>
          </p:cNvPr>
          <p:cNvSpPr txBox="1"/>
          <p:nvPr/>
        </p:nvSpPr>
        <p:spPr>
          <a:xfrm>
            <a:off x="8689742" y="1998444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18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E49518E-6F0B-2E4D-A5BF-48EB4399BAC3}"/>
              </a:ext>
            </a:extLst>
          </p:cNvPr>
          <p:cNvSpPr txBox="1"/>
          <p:nvPr/>
        </p:nvSpPr>
        <p:spPr>
          <a:xfrm>
            <a:off x="9020738" y="1998444"/>
            <a:ext cx="1256080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content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BD72C82-5D1B-8506-AEF6-3E88477251D8}"/>
              </a:ext>
            </a:extLst>
          </p:cNvPr>
          <p:cNvSpPr txBox="1"/>
          <p:nvPr/>
        </p:nvSpPr>
        <p:spPr>
          <a:xfrm>
            <a:off x="8689742" y="2203731"/>
            <a:ext cx="312826" cy="22169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19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8028193-A8D7-9C78-33C8-A9700E9A3BFC}"/>
              </a:ext>
            </a:extLst>
          </p:cNvPr>
          <p:cNvSpPr txBox="1"/>
          <p:nvPr/>
        </p:nvSpPr>
        <p:spPr>
          <a:xfrm>
            <a:off x="9020738" y="2203686"/>
            <a:ext cx="1256080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img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01D01D4-3605-8B30-35D7-3CFF65B69C94}"/>
              </a:ext>
            </a:extLst>
          </p:cNvPr>
          <p:cNvSpPr txBox="1"/>
          <p:nvPr/>
        </p:nvSpPr>
        <p:spPr>
          <a:xfrm>
            <a:off x="8689742" y="2408536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20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A535161-2D14-CF3C-94EA-6B73447E20FA}"/>
              </a:ext>
            </a:extLst>
          </p:cNvPr>
          <p:cNvSpPr txBox="1"/>
          <p:nvPr/>
        </p:nvSpPr>
        <p:spPr>
          <a:xfrm>
            <a:off x="9020738" y="2408928"/>
            <a:ext cx="1256080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img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6EE0F51-A416-AAF4-9D79-360715B235B9}"/>
              </a:ext>
            </a:extLst>
          </p:cNvPr>
          <p:cNvSpPr txBox="1"/>
          <p:nvPr/>
        </p:nvSpPr>
        <p:spPr>
          <a:xfrm>
            <a:off x="9020738" y="2614170"/>
            <a:ext cx="1256080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8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img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D9D234E-C67C-D20A-3030-FF18D555FB9C}"/>
              </a:ext>
            </a:extLst>
          </p:cNvPr>
          <p:cNvSpPr txBox="1"/>
          <p:nvPr/>
        </p:nvSpPr>
        <p:spPr>
          <a:xfrm>
            <a:off x="8697954" y="2614042"/>
            <a:ext cx="415925" cy="2159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21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D7AEF89C-7471-960D-1395-64C2EC9A920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" t="45611" r="-256" b="35391"/>
          <a:stretch/>
        </p:blipFill>
        <p:spPr>
          <a:xfrm>
            <a:off x="1950260" y="2006986"/>
            <a:ext cx="3216746" cy="3094923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F42FD98F-F7AB-7333-0FD0-6CC48D5DE462}"/>
              </a:ext>
            </a:extLst>
          </p:cNvPr>
          <p:cNvSpPr txBox="1"/>
          <p:nvPr/>
        </p:nvSpPr>
        <p:spPr>
          <a:xfrm>
            <a:off x="3309750" y="2829942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18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3824182E-3C96-275F-2245-5A52FC5F9D78}"/>
              </a:ext>
            </a:extLst>
          </p:cNvPr>
          <p:cNvSpPr txBox="1"/>
          <p:nvPr/>
        </p:nvSpPr>
        <p:spPr>
          <a:xfrm>
            <a:off x="2858518" y="4396970"/>
            <a:ext cx="312826" cy="21544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19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A8E37B5-5935-6EEC-BD29-CCCBC2CFAA13}"/>
              </a:ext>
            </a:extLst>
          </p:cNvPr>
          <p:cNvSpPr txBox="1"/>
          <p:nvPr/>
        </p:nvSpPr>
        <p:spPr>
          <a:xfrm>
            <a:off x="3308974" y="4396970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20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08CCC6B-2183-6281-0ABF-389BE9A7967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260" b="31989"/>
          <a:stretch/>
        </p:blipFill>
        <p:spPr>
          <a:xfrm>
            <a:off x="5275521" y="2227944"/>
            <a:ext cx="2981241" cy="3217728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9E675FF7-04B9-B143-6EF2-06CFE3B6ADD2}"/>
              </a:ext>
            </a:extLst>
          </p:cNvPr>
          <p:cNvSpPr txBox="1"/>
          <p:nvPr/>
        </p:nvSpPr>
        <p:spPr>
          <a:xfrm>
            <a:off x="6526698" y="4437237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21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275312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24">
            <a:extLst>
              <a:ext uri="{FF2B5EF4-FFF2-40B4-BE49-F238E27FC236}">
                <a16:creationId xmlns:a16="http://schemas.microsoft.com/office/drawing/2014/main" id="{D23E49DB-E893-2E95-9176-248F9D250B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332"/>
          <a:stretch/>
        </p:blipFill>
        <p:spPr>
          <a:xfrm>
            <a:off x="0" y="1993256"/>
            <a:ext cx="2004606" cy="428934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CFFCA84-C661-1794-0972-672DA044A01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15" b="12011"/>
          <a:stretch/>
        </p:blipFill>
        <p:spPr>
          <a:xfrm flipH="1">
            <a:off x="9314870" y="1794276"/>
            <a:ext cx="2873982" cy="5051894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302A721D-C0D0-0ED3-386C-13A1BA655F9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551"/>
          <a:stretch/>
        </p:blipFill>
        <p:spPr>
          <a:xfrm>
            <a:off x="8825352" y="4160876"/>
            <a:ext cx="3054704" cy="272673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44E7B87A-A83F-BF7D-4D24-AE51124619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1685" y="4049732"/>
            <a:ext cx="2559339" cy="2903131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9B843F0C-295A-A045-D248-FB2DF9B6BEB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765"/>
          <a:stretch/>
        </p:blipFill>
        <p:spPr>
          <a:xfrm>
            <a:off x="9066936" y="3519306"/>
            <a:ext cx="4500000" cy="334758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D594F0EC-8A92-756A-4EF2-3BBE1A77A59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220"/>
          <a:stretch/>
        </p:blipFill>
        <p:spPr>
          <a:xfrm>
            <a:off x="246888" y="4311939"/>
            <a:ext cx="3077229" cy="246711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0B3B720-C1B7-9A4B-3DAB-A291805A3E03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897"/>
          <a:stretch/>
        </p:blipFill>
        <p:spPr>
          <a:xfrm>
            <a:off x="2141566" y="4226329"/>
            <a:ext cx="1310489" cy="2638338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7B3D26F-D79D-78C7-7332-E724509939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4B3E9-A460-4EAD-8652-82AAB6AF3C3B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B142EC0-2342-E851-7FCB-AAB24355B1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RENEWAL CONCEPT</a:t>
            </a:r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25E88B-A5BC-20D1-AD41-6388D35B0E85}"/>
              </a:ext>
            </a:extLst>
          </p:cNvPr>
          <p:cNvSpPr txBox="1"/>
          <p:nvPr/>
        </p:nvSpPr>
        <p:spPr>
          <a:xfrm>
            <a:off x="1337345" y="805344"/>
            <a:ext cx="17652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rgbClr val="FF0000"/>
                </a:solidFill>
              </a:rPr>
              <a:t>요구사항 및 분석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58521F8-9D29-092C-353A-FB94DBE864E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5678" y="5854578"/>
            <a:ext cx="4324612" cy="1693003"/>
          </a:xfrm>
          <a:prstGeom prst="rect">
            <a:avLst/>
          </a:prstGeom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CF136248-B997-8E08-C23F-EA220B1A8EA1}"/>
              </a:ext>
            </a:extLst>
          </p:cNvPr>
          <p:cNvGrpSpPr/>
          <p:nvPr/>
        </p:nvGrpSpPr>
        <p:grpSpPr>
          <a:xfrm>
            <a:off x="3572051" y="3735548"/>
            <a:ext cx="5463678" cy="4173126"/>
            <a:chOff x="3143251" y="2854917"/>
            <a:chExt cx="5381160" cy="5381160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3175542D-E822-4091-1441-7DE521AC78B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43251" y="2854917"/>
              <a:ext cx="5381160" cy="5381160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7AA10B61-DF45-3E7B-F432-4F07638BC07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90114" y="3966768"/>
              <a:ext cx="2077303" cy="867621"/>
            </a:xfrm>
            <a:prstGeom prst="rect">
              <a:avLst/>
            </a:prstGeom>
          </p:spPr>
        </p:pic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7220C517-1C10-5D70-421F-9ACCF61C33E3}"/>
              </a:ext>
            </a:extLst>
          </p:cNvPr>
          <p:cNvGrpSpPr/>
          <p:nvPr/>
        </p:nvGrpSpPr>
        <p:grpSpPr>
          <a:xfrm>
            <a:off x="3687588" y="4580691"/>
            <a:ext cx="906168" cy="500791"/>
            <a:chOff x="82295" y="1591056"/>
            <a:chExt cx="1179577" cy="585216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DFB2B7EF-AC6B-16BB-5A28-20C7F2D32544}"/>
                </a:ext>
              </a:extLst>
            </p:cNvPr>
            <p:cNvSpPr/>
            <p:nvPr/>
          </p:nvSpPr>
          <p:spPr>
            <a:xfrm>
              <a:off x="82295" y="1591056"/>
              <a:ext cx="1179577" cy="585216"/>
            </a:xfrm>
            <a:prstGeom prst="roundRect">
              <a:avLst/>
            </a:prstGeom>
            <a:solidFill>
              <a:schemeClr val="bg1"/>
            </a:solidFill>
            <a:ln w="5715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725A1AC3-7931-9CCE-4573-1361B7BDD4A8}"/>
                </a:ext>
              </a:extLst>
            </p:cNvPr>
            <p:cNvSpPr/>
            <p:nvPr/>
          </p:nvSpPr>
          <p:spPr>
            <a:xfrm>
              <a:off x="152825" y="1662399"/>
              <a:ext cx="1017060" cy="429448"/>
            </a:xfrm>
            <a:prstGeom prst="roundRect">
              <a:avLst/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5750448-E0A5-FE7F-325B-EC17518EB1F5}"/>
                </a:ext>
              </a:extLst>
            </p:cNvPr>
            <p:cNvSpPr txBox="1"/>
            <p:nvPr/>
          </p:nvSpPr>
          <p:spPr>
            <a:xfrm>
              <a:off x="201132" y="1696846"/>
              <a:ext cx="75533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</a:rPr>
                <a:t>NEEDS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7D9FDC18-5A79-0845-A945-AA901F97BF9F}"/>
              </a:ext>
            </a:extLst>
          </p:cNvPr>
          <p:cNvGrpSpPr/>
          <p:nvPr/>
        </p:nvGrpSpPr>
        <p:grpSpPr>
          <a:xfrm>
            <a:off x="8180446" y="4580691"/>
            <a:ext cx="1232090" cy="500791"/>
            <a:chOff x="7167033" y="4131408"/>
            <a:chExt cx="1549152" cy="585216"/>
          </a:xfrm>
        </p:grpSpPr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256A5C98-6CAE-7A32-0D05-0881CE228BAA}"/>
                </a:ext>
              </a:extLst>
            </p:cNvPr>
            <p:cNvSpPr/>
            <p:nvPr/>
          </p:nvSpPr>
          <p:spPr>
            <a:xfrm>
              <a:off x="7167033" y="4131408"/>
              <a:ext cx="1549152" cy="585216"/>
            </a:xfrm>
            <a:prstGeom prst="roundRect">
              <a:avLst/>
            </a:prstGeom>
            <a:solidFill>
              <a:schemeClr val="bg1"/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CF4259C5-8E39-2BA0-B047-42C95241FF39}"/>
                </a:ext>
              </a:extLst>
            </p:cNvPr>
            <p:cNvSpPr/>
            <p:nvPr/>
          </p:nvSpPr>
          <p:spPr>
            <a:xfrm>
              <a:off x="7259661" y="4202751"/>
              <a:ext cx="1335717" cy="429448"/>
            </a:xfrm>
            <a:prstGeom prst="round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A4A5A79-DD5C-29AE-D21C-87ABFF3953E1}"/>
                </a:ext>
              </a:extLst>
            </p:cNvPr>
            <p:cNvSpPr txBox="1"/>
            <p:nvPr/>
          </p:nvSpPr>
          <p:spPr>
            <a:xfrm>
              <a:off x="7283532" y="4237198"/>
              <a:ext cx="1086708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</a:rPr>
                <a:t>SOLUTION</a:t>
              </a:r>
              <a:endParaRPr lang="ko-KR" altLang="en-US" sz="1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F66AF0B4-7D87-1606-4970-0601D3DA64B4}"/>
              </a:ext>
            </a:extLst>
          </p:cNvPr>
          <p:cNvSpPr/>
          <p:nvPr/>
        </p:nvSpPr>
        <p:spPr>
          <a:xfrm>
            <a:off x="1801025" y="1542611"/>
            <a:ext cx="4281207" cy="675366"/>
          </a:xfrm>
          <a:prstGeom prst="roundRect">
            <a:avLst/>
          </a:prstGeom>
          <a:solidFill>
            <a:srgbClr val="002060"/>
          </a:solidFill>
          <a:ln>
            <a:solidFill>
              <a:srgbClr val="002060"/>
            </a:solidFill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오른쪽 옆에 붙은 메뉴를 삭제 할 수 있나</a:t>
            </a:r>
            <a:r>
              <a:rPr lang="en-US" altLang="ko-KR" sz="1400" b="1" dirty="0"/>
              <a:t>?</a:t>
            </a:r>
            <a:endParaRPr lang="ko-KR" altLang="en-US" sz="1400" b="1" dirty="0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FFAE6617-839D-CAAC-8649-EC5FBA54F615}"/>
              </a:ext>
            </a:extLst>
          </p:cNvPr>
          <p:cNvSpPr/>
          <p:nvPr/>
        </p:nvSpPr>
        <p:spPr>
          <a:xfrm>
            <a:off x="1780957" y="2480371"/>
            <a:ext cx="4301275" cy="692789"/>
          </a:xfrm>
          <a:prstGeom prst="roundRect">
            <a:avLst/>
          </a:prstGeom>
          <a:solidFill>
            <a:srgbClr val="002060"/>
          </a:solidFill>
          <a:ln>
            <a:solidFill>
              <a:srgbClr val="002060"/>
            </a:solidFill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PC, TABLET, MOBILE </a:t>
            </a:r>
            <a:r>
              <a:rPr lang="ko-KR" altLang="en-US" sz="1400" b="1" dirty="0"/>
              <a:t>지원 가능하게 하고 </a:t>
            </a:r>
            <a:r>
              <a:rPr lang="ko-KR" altLang="en-US" sz="1400" b="1" dirty="0" err="1"/>
              <a:t>싶다만</a:t>
            </a:r>
            <a:endParaRPr lang="ko-KR" altLang="en-US" sz="1400" b="1" dirty="0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AE1D5722-DEDD-4C91-816F-D2C7A16D7506}"/>
              </a:ext>
            </a:extLst>
          </p:cNvPr>
          <p:cNvSpPr/>
          <p:nvPr/>
        </p:nvSpPr>
        <p:spPr>
          <a:xfrm>
            <a:off x="1780957" y="3427614"/>
            <a:ext cx="4301275" cy="644279"/>
          </a:xfrm>
          <a:prstGeom prst="roundRect">
            <a:avLst/>
          </a:prstGeom>
          <a:solidFill>
            <a:srgbClr val="002060"/>
          </a:solidFill>
          <a:ln>
            <a:solidFill>
              <a:srgbClr val="002060"/>
            </a:solidFill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/>
              <a:t>   배경화면에 그림이 붙어서 마우스를 밑으로 </a:t>
            </a:r>
            <a:endParaRPr lang="en-US" altLang="ko-KR" sz="1400" b="1" dirty="0"/>
          </a:p>
          <a:p>
            <a:r>
              <a:rPr lang="ko-KR" altLang="en-US" sz="1400" b="1" dirty="0"/>
              <a:t>   내릴 때 그림 위치가 변했으면 좋겠네</a:t>
            </a: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FB4E4189-CF92-F901-E13D-A93974485AAC}"/>
              </a:ext>
            </a:extLst>
          </p:cNvPr>
          <p:cNvSpPr/>
          <p:nvPr/>
        </p:nvSpPr>
        <p:spPr>
          <a:xfrm>
            <a:off x="6096000" y="1541287"/>
            <a:ext cx="4159366" cy="675366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/>
              <a:t>   오른쪽 </a:t>
            </a:r>
            <a:r>
              <a:rPr lang="en-US" altLang="ko-KR" sz="1400" b="1" dirty="0"/>
              <a:t>ASIDE </a:t>
            </a:r>
            <a:r>
              <a:rPr lang="ko-KR" altLang="en-US" sz="1400" b="1" dirty="0"/>
              <a:t>에 붙은 </a:t>
            </a:r>
            <a:r>
              <a:rPr lang="en-US" altLang="ko-KR" sz="1400" b="1" dirty="0"/>
              <a:t>QUICK MENU </a:t>
            </a:r>
          </a:p>
          <a:p>
            <a:r>
              <a:rPr lang="ko-KR" altLang="en-US" sz="1400" b="1" dirty="0"/>
              <a:t>   삭제하도록 하겠습니다</a:t>
            </a:r>
            <a:r>
              <a:rPr lang="en-US" altLang="ko-KR" sz="1400" b="1" dirty="0"/>
              <a:t>!</a:t>
            </a:r>
            <a:endParaRPr lang="ko-KR" altLang="en-US" sz="1400" b="1" dirty="0"/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FA5BB63F-A5BA-EF6A-F36F-CD152149EC04}"/>
              </a:ext>
            </a:extLst>
          </p:cNvPr>
          <p:cNvSpPr/>
          <p:nvPr/>
        </p:nvSpPr>
        <p:spPr>
          <a:xfrm>
            <a:off x="6093659" y="2473192"/>
            <a:ext cx="4159366" cy="675366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PC</a:t>
            </a:r>
            <a:r>
              <a:rPr lang="ko-KR" altLang="en-US" sz="1400" b="1" dirty="0"/>
              <a:t>는 </a:t>
            </a:r>
            <a:r>
              <a:rPr lang="en-US" altLang="ko-KR" sz="1400" b="1" dirty="0"/>
              <a:t>1920~1281px, Tablet</a:t>
            </a:r>
            <a:r>
              <a:rPr lang="ko-KR" altLang="en-US" sz="1400" b="1" dirty="0"/>
              <a:t>은 </a:t>
            </a:r>
            <a:r>
              <a:rPr lang="en-US" altLang="ko-KR" sz="1400" b="1" dirty="0"/>
              <a:t>1280~781px</a:t>
            </a:r>
          </a:p>
          <a:p>
            <a:pPr algn="ctr"/>
            <a:r>
              <a:rPr lang="en-US" altLang="ko-KR" sz="1400" b="1" dirty="0"/>
              <a:t>Mobile</a:t>
            </a:r>
            <a:r>
              <a:rPr lang="ko-KR" altLang="en-US" sz="1400" b="1" dirty="0"/>
              <a:t>은 </a:t>
            </a:r>
            <a:r>
              <a:rPr lang="en-US" altLang="ko-KR" sz="1400" b="1" dirty="0"/>
              <a:t>780px~360px</a:t>
            </a:r>
            <a:r>
              <a:rPr lang="ko-KR" altLang="en-US" sz="1400" b="1" dirty="0"/>
              <a:t>로 제작하겠습니다</a:t>
            </a:r>
            <a:r>
              <a:rPr lang="en-US" altLang="ko-KR" sz="1400" b="1" dirty="0"/>
              <a:t>! </a:t>
            </a:r>
            <a:endParaRPr lang="ko-KR" altLang="en-US" sz="1400" b="1" dirty="0"/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542C9BC5-B728-E933-C182-F50D61AF6EB9}"/>
              </a:ext>
            </a:extLst>
          </p:cNvPr>
          <p:cNvSpPr/>
          <p:nvPr/>
        </p:nvSpPr>
        <p:spPr>
          <a:xfrm>
            <a:off x="6082233" y="3433335"/>
            <a:ext cx="4173134" cy="636070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/>
              <a:t>   Background attachment fixed</a:t>
            </a:r>
            <a:r>
              <a:rPr lang="ko-KR" altLang="en-US" sz="1400" b="1" dirty="0"/>
              <a:t>를 사용해 </a:t>
            </a:r>
            <a:endParaRPr lang="en-US" altLang="ko-KR" sz="1400" b="1" dirty="0"/>
          </a:p>
          <a:p>
            <a:r>
              <a:rPr lang="ko-KR" altLang="en-US" sz="1400" b="1" dirty="0"/>
              <a:t>   고정시키겠습니다</a:t>
            </a:r>
            <a:r>
              <a:rPr lang="en-US" altLang="ko-KR" sz="1400" b="1" dirty="0"/>
              <a:t>!</a:t>
            </a:r>
            <a:endParaRPr lang="ko-KR" altLang="en-US" sz="1400" b="1" dirty="0"/>
          </a:p>
        </p:txBody>
      </p:sp>
      <p:sp>
        <p:nvSpPr>
          <p:cNvPr id="44" name="말풍선: 타원형 43">
            <a:extLst>
              <a:ext uri="{FF2B5EF4-FFF2-40B4-BE49-F238E27FC236}">
                <a16:creationId xmlns:a16="http://schemas.microsoft.com/office/drawing/2014/main" id="{52685A8F-72B7-DDE3-228B-96C71FA79030}"/>
              </a:ext>
            </a:extLst>
          </p:cNvPr>
          <p:cNvSpPr/>
          <p:nvPr/>
        </p:nvSpPr>
        <p:spPr>
          <a:xfrm>
            <a:off x="111253" y="1312394"/>
            <a:ext cx="1266825" cy="832709"/>
          </a:xfrm>
          <a:prstGeom prst="wedgeEllipseCallout">
            <a:avLst>
              <a:gd name="adj1" fmla="val -3540"/>
              <a:gd name="adj2" fmla="val 61356"/>
            </a:avLst>
          </a:prstGeom>
          <a:solidFill>
            <a:schemeClr val="bg1"/>
          </a:solidFill>
          <a:ln w="762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800" b="1" dirty="0">
                <a:solidFill>
                  <a:srgbClr val="002060"/>
                </a:solidFill>
              </a:rPr>
              <a:t>?</a:t>
            </a:r>
            <a:endParaRPr lang="ko-KR" altLang="en-US" sz="4800" b="1" dirty="0">
              <a:solidFill>
                <a:srgbClr val="002060"/>
              </a:solidFill>
            </a:endParaRPr>
          </a:p>
        </p:txBody>
      </p:sp>
      <p:sp>
        <p:nvSpPr>
          <p:cNvPr id="45" name="말풍선: 타원형 44">
            <a:extLst>
              <a:ext uri="{FF2B5EF4-FFF2-40B4-BE49-F238E27FC236}">
                <a16:creationId xmlns:a16="http://schemas.microsoft.com/office/drawing/2014/main" id="{CA67964A-8693-E726-4B7D-83C35791CEC1}"/>
              </a:ext>
            </a:extLst>
          </p:cNvPr>
          <p:cNvSpPr/>
          <p:nvPr/>
        </p:nvSpPr>
        <p:spPr>
          <a:xfrm>
            <a:off x="10738558" y="1351579"/>
            <a:ext cx="1266825" cy="832709"/>
          </a:xfrm>
          <a:prstGeom prst="wedgeEllipseCallout">
            <a:avLst>
              <a:gd name="adj1" fmla="val 11498"/>
              <a:gd name="adj2" fmla="val 69363"/>
            </a:avLst>
          </a:prstGeom>
          <a:solidFill>
            <a:schemeClr val="bg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400" b="1" dirty="0">
                <a:solidFill>
                  <a:srgbClr val="FF0000"/>
                </a:solidFill>
              </a:rPr>
              <a:t>!</a:t>
            </a:r>
            <a:endParaRPr lang="ko-KR" altLang="en-US" sz="5400" b="1" dirty="0">
              <a:solidFill>
                <a:srgbClr val="FF0000"/>
              </a:solidFill>
            </a:endParaRPr>
          </a:p>
        </p:txBody>
      </p:sp>
      <p:sp>
        <p:nvSpPr>
          <p:cNvPr id="46" name="부분 원형 45">
            <a:extLst>
              <a:ext uri="{FF2B5EF4-FFF2-40B4-BE49-F238E27FC236}">
                <a16:creationId xmlns:a16="http://schemas.microsoft.com/office/drawing/2014/main" id="{68F0C75F-B6A6-3223-7915-D799454799F6}"/>
              </a:ext>
            </a:extLst>
          </p:cNvPr>
          <p:cNvSpPr/>
          <p:nvPr/>
        </p:nvSpPr>
        <p:spPr>
          <a:xfrm>
            <a:off x="5940513" y="1663926"/>
            <a:ext cx="299853" cy="212500"/>
          </a:xfrm>
          <a:prstGeom prst="pie">
            <a:avLst>
              <a:gd name="adj1" fmla="val 5267680"/>
              <a:gd name="adj2" fmla="val 1620000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7" name="부분 원형 46">
            <a:extLst>
              <a:ext uri="{FF2B5EF4-FFF2-40B4-BE49-F238E27FC236}">
                <a16:creationId xmlns:a16="http://schemas.microsoft.com/office/drawing/2014/main" id="{178B5CE9-FC2A-30DF-6080-6AB244CB19CA}"/>
              </a:ext>
            </a:extLst>
          </p:cNvPr>
          <p:cNvSpPr/>
          <p:nvPr/>
        </p:nvSpPr>
        <p:spPr>
          <a:xfrm rot="10800000">
            <a:off x="5940513" y="1883989"/>
            <a:ext cx="299853" cy="212500"/>
          </a:xfrm>
          <a:prstGeom prst="pie">
            <a:avLst>
              <a:gd name="adj1" fmla="val 5267680"/>
              <a:gd name="adj2" fmla="val 16200000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9" name="부분 원형 48">
            <a:extLst>
              <a:ext uri="{FF2B5EF4-FFF2-40B4-BE49-F238E27FC236}">
                <a16:creationId xmlns:a16="http://schemas.microsoft.com/office/drawing/2014/main" id="{4AB08F82-DB04-2859-1D65-58497FFCC35A}"/>
              </a:ext>
            </a:extLst>
          </p:cNvPr>
          <p:cNvSpPr/>
          <p:nvPr/>
        </p:nvSpPr>
        <p:spPr>
          <a:xfrm>
            <a:off x="5941830" y="2617489"/>
            <a:ext cx="299853" cy="212500"/>
          </a:xfrm>
          <a:prstGeom prst="pie">
            <a:avLst>
              <a:gd name="adj1" fmla="val 5267680"/>
              <a:gd name="adj2" fmla="val 1620000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0" name="부분 원형 49">
            <a:extLst>
              <a:ext uri="{FF2B5EF4-FFF2-40B4-BE49-F238E27FC236}">
                <a16:creationId xmlns:a16="http://schemas.microsoft.com/office/drawing/2014/main" id="{F6C5B7D0-8046-8E9F-F132-9238C39C6709}"/>
              </a:ext>
            </a:extLst>
          </p:cNvPr>
          <p:cNvSpPr/>
          <p:nvPr/>
        </p:nvSpPr>
        <p:spPr>
          <a:xfrm rot="10800000">
            <a:off x="5941830" y="2837552"/>
            <a:ext cx="299853" cy="212500"/>
          </a:xfrm>
          <a:prstGeom prst="pie">
            <a:avLst>
              <a:gd name="adj1" fmla="val 5267680"/>
              <a:gd name="adj2" fmla="val 16200000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4" name="부분 원형 53">
            <a:extLst>
              <a:ext uri="{FF2B5EF4-FFF2-40B4-BE49-F238E27FC236}">
                <a16:creationId xmlns:a16="http://schemas.microsoft.com/office/drawing/2014/main" id="{CBFBBE45-E345-C715-CC67-5C0F2AFB51B4}"/>
              </a:ext>
            </a:extLst>
          </p:cNvPr>
          <p:cNvSpPr/>
          <p:nvPr/>
        </p:nvSpPr>
        <p:spPr>
          <a:xfrm>
            <a:off x="5925708" y="3531433"/>
            <a:ext cx="299853" cy="212500"/>
          </a:xfrm>
          <a:prstGeom prst="pie">
            <a:avLst>
              <a:gd name="adj1" fmla="val 5267680"/>
              <a:gd name="adj2" fmla="val 1620000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5" name="부분 원형 54">
            <a:extLst>
              <a:ext uri="{FF2B5EF4-FFF2-40B4-BE49-F238E27FC236}">
                <a16:creationId xmlns:a16="http://schemas.microsoft.com/office/drawing/2014/main" id="{E8CFF3A5-0B19-F557-CB02-2C90BB363668}"/>
              </a:ext>
            </a:extLst>
          </p:cNvPr>
          <p:cNvSpPr/>
          <p:nvPr/>
        </p:nvSpPr>
        <p:spPr>
          <a:xfrm rot="10800000">
            <a:off x="5925708" y="3751496"/>
            <a:ext cx="299853" cy="212500"/>
          </a:xfrm>
          <a:prstGeom prst="pie">
            <a:avLst>
              <a:gd name="adj1" fmla="val 5267680"/>
              <a:gd name="adj2" fmla="val 16200000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233540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E6A51EC-1F34-52AA-FA7E-683E84658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4B3E9-A460-4EAD-8652-82AAB6AF3C3B}" type="slidenum">
              <a:rPr lang="ko-KR" altLang="en-US" smtClean="0"/>
              <a:t>50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F5FD30E-2119-B44F-8547-D754EAE288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RENEWAL CONCEPT</a:t>
            </a:r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5A5DCB-C597-3EA3-FF27-5BF4844CFB64}"/>
              </a:ext>
            </a:extLst>
          </p:cNvPr>
          <p:cNvSpPr txBox="1"/>
          <p:nvPr/>
        </p:nvSpPr>
        <p:spPr>
          <a:xfrm>
            <a:off x="1337345" y="805344"/>
            <a:ext cx="12827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rgbClr val="FF0000"/>
                </a:solidFill>
              </a:rPr>
              <a:t>스토리 보드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4CDF805-5E21-25AC-AFF7-D25E1FB08849}"/>
              </a:ext>
            </a:extLst>
          </p:cNvPr>
          <p:cNvSpPr/>
          <p:nvPr/>
        </p:nvSpPr>
        <p:spPr>
          <a:xfrm>
            <a:off x="1795519" y="1322246"/>
            <a:ext cx="8513064" cy="4434840"/>
          </a:xfrm>
          <a:prstGeom prst="rect">
            <a:avLst/>
          </a:prstGeom>
          <a:solidFill>
            <a:schemeClr val="bg1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22AD38-1D4D-375A-67E7-AD513CBE8093}"/>
              </a:ext>
            </a:extLst>
          </p:cNvPr>
          <p:cNvSpPr txBox="1"/>
          <p:nvPr/>
        </p:nvSpPr>
        <p:spPr>
          <a:xfrm>
            <a:off x="1763754" y="1325880"/>
            <a:ext cx="1008063" cy="214312"/>
          </a:xfrm>
          <a:prstGeom prst="rect">
            <a:avLst/>
          </a:prstGeom>
          <a:solidFill>
            <a:srgbClr val="002060"/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>
                <a:solidFill>
                  <a:schemeClr val="bg1"/>
                </a:solidFill>
                <a:latin typeface="+mn-ea"/>
              </a:rPr>
              <a:t>프로젝트이름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8DFB30-B19F-705B-3289-1ECA62AD4ADF}"/>
              </a:ext>
            </a:extLst>
          </p:cNvPr>
          <p:cNvSpPr txBox="1"/>
          <p:nvPr/>
        </p:nvSpPr>
        <p:spPr>
          <a:xfrm>
            <a:off x="1763754" y="1541780"/>
            <a:ext cx="1008063" cy="214312"/>
          </a:xfrm>
          <a:prstGeom prst="rect">
            <a:avLst/>
          </a:prstGeom>
          <a:solidFill>
            <a:srgbClr val="002060"/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>
                <a:solidFill>
                  <a:schemeClr val="bg1"/>
                </a:solidFill>
                <a:latin typeface="+mn-ea"/>
              </a:rPr>
              <a:t>내용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CB69EA-4E6F-03F7-2C7E-8667FFF57CDE}"/>
              </a:ext>
            </a:extLst>
          </p:cNvPr>
          <p:cNvSpPr txBox="1"/>
          <p:nvPr/>
        </p:nvSpPr>
        <p:spPr>
          <a:xfrm>
            <a:off x="2762292" y="1334969"/>
            <a:ext cx="2455862" cy="214312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b="1" dirty="0">
                <a:latin typeface="+mn-ea"/>
              </a:rPr>
              <a:t>2023 </a:t>
            </a:r>
            <a:r>
              <a:rPr lang="ko-KR" altLang="en-US" sz="800" b="1" dirty="0">
                <a:latin typeface="+mn-ea"/>
              </a:rPr>
              <a:t>대한전선 웹사이트 리뉴얼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A22158D-189A-A5AE-43E6-A5936B921B36}"/>
              </a:ext>
            </a:extLst>
          </p:cNvPr>
          <p:cNvSpPr txBox="1"/>
          <p:nvPr/>
        </p:nvSpPr>
        <p:spPr>
          <a:xfrm>
            <a:off x="2768642" y="1541780"/>
            <a:ext cx="5929312" cy="21431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>
                <a:latin typeface="+mn-ea"/>
              </a:rPr>
              <a:t>서브페이지 </a:t>
            </a:r>
            <a:r>
              <a:rPr lang="en-US" altLang="ko-KR" sz="800" b="1" dirty="0">
                <a:latin typeface="+mn-ea"/>
              </a:rPr>
              <a:t>1920px</a:t>
            </a:r>
            <a:r>
              <a:rPr lang="ko-KR" altLang="en-US" sz="800" b="1" dirty="0">
                <a:latin typeface="+mn-ea"/>
              </a:rPr>
              <a:t> 레이아웃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CF8234-B7F1-878C-6868-7EC4957F4C50}"/>
              </a:ext>
            </a:extLst>
          </p:cNvPr>
          <p:cNvSpPr txBox="1"/>
          <p:nvPr/>
        </p:nvSpPr>
        <p:spPr>
          <a:xfrm>
            <a:off x="5224504" y="1325880"/>
            <a:ext cx="1008063" cy="214312"/>
          </a:xfrm>
          <a:prstGeom prst="rect">
            <a:avLst/>
          </a:prstGeom>
          <a:solidFill>
            <a:srgbClr val="002060"/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>
                <a:solidFill>
                  <a:schemeClr val="bg1"/>
                </a:solidFill>
                <a:latin typeface="+mn-ea"/>
              </a:rPr>
              <a:t>화면이름</a:t>
            </a:r>
            <a:r>
              <a:rPr lang="en-US" altLang="ko-KR" sz="800" b="1" dirty="0">
                <a:solidFill>
                  <a:schemeClr val="bg1"/>
                </a:solidFill>
                <a:latin typeface="+mn-ea"/>
              </a:rPr>
              <a:t>(ID)</a:t>
            </a:r>
            <a:endParaRPr lang="ko-KR" altLang="en-US" sz="8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52EE673-6A0B-1147-0D58-4B56CB62B204}"/>
              </a:ext>
            </a:extLst>
          </p:cNvPr>
          <p:cNvSpPr txBox="1"/>
          <p:nvPr/>
        </p:nvSpPr>
        <p:spPr>
          <a:xfrm>
            <a:off x="6228906" y="1334969"/>
            <a:ext cx="2452687" cy="21431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>
                <a:latin typeface="+mn-ea"/>
              </a:rPr>
              <a:t>서브페이지 </a:t>
            </a:r>
            <a:r>
              <a:rPr lang="en-US" altLang="ko-KR" sz="800" b="1" dirty="0">
                <a:latin typeface="+mn-ea"/>
              </a:rPr>
              <a:t>signature ~ footer</a:t>
            </a:r>
            <a:endParaRPr lang="ko-KR" altLang="en-US" sz="800" b="1" dirty="0"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31CA9D-2E2E-3EF4-732D-4024A6B9C30A}"/>
              </a:ext>
            </a:extLst>
          </p:cNvPr>
          <p:cNvSpPr txBox="1"/>
          <p:nvPr/>
        </p:nvSpPr>
        <p:spPr>
          <a:xfrm>
            <a:off x="8704304" y="1334969"/>
            <a:ext cx="849313" cy="214312"/>
          </a:xfrm>
          <a:prstGeom prst="rect">
            <a:avLst/>
          </a:prstGeom>
          <a:solidFill>
            <a:srgbClr val="002060"/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>
                <a:solidFill>
                  <a:schemeClr val="bg1"/>
                </a:solidFill>
                <a:latin typeface="+mn-ea"/>
              </a:rPr>
              <a:t>버전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EC30163-62FF-2E0E-988C-C6BB8359382E}"/>
              </a:ext>
            </a:extLst>
          </p:cNvPr>
          <p:cNvSpPr txBox="1"/>
          <p:nvPr/>
        </p:nvSpPr>
        <p:spPr>
          <a:xfrm>
            <a:off x="8704304" y="1543367"/>
            <a:ext cx="849313" cy="214312"/>
          </a:xfrm>
          <a:prstGeom prst="rect">
            <a:avLst/>
          </a:prstGeom>
          <a:solidFill>
            <a:srgbClr val="002060"/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>
                <a:solidFill>
                  <a:schemeClr val="bg1"/>
                </a:solidFill>
                <a:latin typeface="+mn-ea"/>
              </a:rPr>
              <a:t>작성자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0269CA3-37BB-04B5-D192-544673E93973}"/>
              </a:ext>
            </a:extLst>
          </p:cNvPr>
          <p:cNvSpPr txBox="1"/>
          <p:nvPr/>
        </p:nvSpPr>
        <p:spPr>
          <a:xfrm>
            <a:off x="9539056" y="1336538"/>
            <a:ext cx="723200" cy="21431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b="1" dirty="0">
                <a:latin typeface="+mn-ea"/>
              </a:rPr>
              <a:t>1.0</a:t>
            </a:r>
            <a:endParaRPr lang="ko-KR" altLang="en-US" sz="800" b="1" dirty="0">
              <a:latin typeface="+mn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21F29F9-85DA-2B72-7668-21837418B62A}"/>
              </a:ext>
            </a:extLst>
          </p:cNvPr>
          <p:cNvSpPr txBox="1"/>
          <p:nvPr/>
        </p:nvSpPr>
        <p:spPr>
          <a:xfrm>
            <a:off x="9539056" y="1540986"/>
            <a:ext cx="723200" cy="21431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>
                <a:latin typeface="+mn-ea"/>
              </a:rPr>
              <a:t>송인수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DF1495C-0975-D84B-2FFF-2694DFAF9089}"/>
              </a:ext>
            </a:extLst>
          </p:cNvPr>
          <p:cNvSpPr txBox="1"/>
          <p:nvPr/>
        </p:nvSpPr>
        <p:spPr>
          <a:xfrm>
            <a:off x="8708792" y="1756092"/>
            <a:ext cx="1572514" cy="215900"/>
          </a:xfrm>
          <a:prstGeom prst="rect">
            <a:avLst/>
          </a:prstGeom>
          <a:solidFill>
            <a:srgbClr val="002060"/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en-US" altLang="ko-KR" sz="800" b="1" dirty="0">
                <a:solidFill>
                  <a:schemeClr val="bg1"/>
                </a:solidFill>
                <a:latin typeface="+mn-ea"/>
              </a:rPr>
              <a:t>Description</a:t>
            </a:r>
            <a:endParaRPr lang="ko-KR" altLang="en-US" sz="800" b="1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5FAE1538-8014-4342-41FC-CEB627556E60}"/>
              </a:ext>
            </a:extLst>
          </p:cNvPr>
          <p:cNvCxnSpPr>
            <a:cxnSpLocks/>
          </p:cNvCxnSpPr>
          <p:nvPr/>
        </p:nvCxnSpPr>
        <p:spPr>
          <a:xfrm>
            <a:off x="8704304" y="1434623"/>
            <a:ext cx="0" cy="432609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177EF73D-9852-503D-B25F-C21FC9E43956}"/>
              </a:ext>
            </a:extLst>
          </p:cNvPr>
          <p:cNvCxnSpPr>
            <a:cxnSpLocks/>
          </p:cNvCxnSpPr>
          <p:nvPr/>
        </p:nvCxnSpPr>
        <p:spPr>
          <a:xfrm flipH="1">
            <a:off x="9063078" y="1968817"/>
            <a:ext cx="1" cy="3791903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4F883FFC-13FC-FBAA-D0B5-7406B904B279}"/>
              </a:ext>
            </a:extLst>
          </p:cNvPr>
          <p:cNvSpPr txBox="1"/>
          <p:nvPr/>
        </p:nvSpPr>
        <p:spPr>
          <a:xfrm>
            <a:off x="8689742" y="1998444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22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E49518E-6F0B-2E4D-A5BF-48EB4399BAC3}"/>
              </a:ext>
            </a:extLst>
          </p:cNvPr>
          <p:cNvSpPr txBox="1"/>
          <p:nvPr/>
        </p:nvSpPr>
        <p:spPr>
          <a:xfrm>
            <a:off x="9020738" y="1998444"/>
            <a:ext cx="1256080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content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BD72C82-5D1B-8506-AEF6-3E88477251D8}"/>
              </a:ext>
            </a:extLst>
          </p:cNvPr>
          <p:cNvSpPr txBox="1"/>
          <p:nvPr/>
        </p:nvSpPr>
        <p:spPr>
          <a:xfrm>
            <a:off x="8689742" y="2203731"/>
            <a:ext cx="312826" cy="22169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23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8028193-A8D7-9C78-33C8-A9700E9A3BFC}"/>
              </a:ext>
            </a:extLst>
          </p:cNvPr>
          <p:cNvSpPr txBox="1"/>
          <p:nvPr/>
        </p:nvSpPr>
        <p:spPr>
          <a:xfrm>
            <a:off x="9020738" y="2203686"/>
            <a:ext cx="1256080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content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01D01D4-3605-8B30-35D7-3CFF65B69C94}"/>
              </a:ext>
            </a:extLst>
          </p:cNvPr>
          <p:cNvSpPr txBox="1"/>
          <p:nvPr/>
        </p:nvSpPr>
        <p:spPr>
          <a:xfrm>
            <a:off x="8689742" y="2408536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24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A535161-2D14-CF3C-94EA-6B73447E20FA}"/>
              </a:ext>
            </a:extLst>
          </p:cNvPr>
          <p:cNvSpPr txBox="1"/>
          <p:nvPr/>
        </p:nvSpPr>
        <p:spPr>
          <a:xfrm>
            <a:off x="9020738" y="2408928"/>
            <a:ext cx="1256080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color-box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6EE0F51-A416-AAF4-9D79-360715B235B9}"/>
              </a:ext>
            </a:extLst>
          </p:cNvPr>
          <p:cNvSpPr txBox="1"/>
          <p:nvPr/>
        </p:nvSpPr>
        <p:spPr>
          <a:xfrm>
            <a:off x="9020738" y="2614170"/>
            <a:ext cx="1256080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color-box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5BDB310-DBE6-676C-E2E2-6561D54FB766}"/>
              </a:ext>
            </a:extLst>
          </p:cNvPr>
          <p:cNvSpPr txBox="1"/>
          <p:nvPr/>
        </p:nvSpPr>
        <p:spPr>
          <a:xfrm>
            <a:off x="9020738" y="2819412"/>
            <a:ext cx="1256080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Footer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7E62606-9458-1BEA-BF04-3680EDC0FC06}"/>
              </a:ext>
            </a:extLst>
          </p:cNvPr>
          <p:cNvSpPr txBox="1"/>
          <p:nvPr/>
        </p:nvSpPr>
        <p:spPr>
          <a:xfrm>
            <a:off x="9020738" y="3024654"/>
            <a:ext cx="1256080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address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8011056-CBC1-444B-45CD-78B9CA16A10A}"/>
              </a:ext>
            </a:extLst>
          </p:cNvPr>
          <p:cNvSpPr txBox="1"/>
          <p:nvPr/>
        </p:nvSpPr>
        <p:spPr>
          <a:xfrm>
            <a:off x="9020738" y="3229896"/>
            <a:ext cx="1256080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8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tel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33BD612-5B7E-D05F-9350-C97480455F30}"/>
              </a:ext>
            </a:extLst>
          </p:cNvPr>
          <p:cNvSpPr txBox="1"/>
          <p:nvPr/>
        </p:nvSpPr>
        <p:spPr>
          <a:xfrm>
            <a:off x="9020738" y="3435138"/>
            <a:ext cx="1256080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fax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5D1D7A7-949A-499B-CAD6-D0B1854AC448}"/>
              </a:ext>
            </a:extLst>
          </p:cNvPr>
          <p:cNvSpPr txBox="1"/>
          <p:nvPr/>
        </p:nvSpPr>
        <p:spPr>
          <a:xfrm>
            <a:off x="9020738" y="3640380"/>
            <a:ext cx="1256080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8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Fnb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D9D234E-C67C-D20A-3030-FF18D555FB9C}"/>
              </a:ext>
            </a:extLst>
          </p:cNvPr>
          <p:cNvSpPr txBox="1"/>
          <p:nvPr/>
        </p:nvSpPr>
        <p:spPr>
          <a:xfrm>
            <a:off x="8697954" y="2614042"/>
            <a:ext cx="415925" cy="2159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25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52A56E3-0F00-C2F0-4F55-789FB6934507}"/>
              </a:ext>
            </a:extLst>
          </p:cNvPr>
          <p:cNvSpPr txBox="1"/>
          <p:nvPr/>
        </p:nvSpPr>
        <p:spPr>
          <a:xfrm>
            <a:off x="8697954" y="2819316"/>
            <a:ext cx="415925" cy="2159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26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29B8BF-8479-34AE-A74B-15BE54CEFD17}"/>
              </a:ext>
            </a:extLst>
          </p:cNvPr>
          <p:cNvSpPr txBox="1"/>
          <p:nvPr/>
        </p:nvSpPr>
        <p:spPr>
          <a:xfrm>
            <a:off x="8697954" y="3024590"/>
            <a:ext cx="415925" cy="2159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27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A827AC9-57AC-3F33-4C1E-6A519312A556}"/>
              </a:ext>
            </a:extLst>
          </p:cNvPr>
          <p:cNvSpPr txBox="1"/>
          <p:nvPr/>
        </p:nvSpPr>
        <p:spPr>
          <a:xfrm>
            <a:off x="8697954" y="3229864"/>
            <a:ext cx="415925" cy="2159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28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19FD2BE-F73F-AFF5-77A2-04D80F395759}"/>
              </a:ext>
            </a:extLst>
          </p:cNvPr>
          <p:cNvSpPr txBox="1"/>
          <p:nvPr/>
        </p:nvSpPr>
        <p:spPr>
          <a:xfrm>
            <a:off x="8697954" y="3435138"/>
            <a:ext cx="415925" cy="2159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29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A352972-E565-734C-6AEC-D8BC160FF15D}"/>
              </a:ext>
            </a:extLst>
          </p:cNvPr>
          <p:cNvSpPr txBox="1"/>
          <p:nvPr/>
        </p:nvSpPr>
        <p:spPr>
          <a:xfrm>
            <a:off x="8697954" y="3640412"/>
            <a:ext cx="415925" cy="2159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30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135419B-CD89-346C-EFEC-F79C67CA6628}"/>
              </a:ext>
            </a:extLst>
          </p:cNvPr>
          <p:cNvSpPr txBox="1"/>
          <p:nvPr/>
        </p:nvSpPr>
        <p:spPr>
          <a:xfrm>
            <a:off x="8697954" y="3836808"/>
            <a:ext cx="415925" cy="2159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31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F917073-0A4E-CB6F-6BF3-E78CBCD01546}"/>
              </a:ext>
            </a:extLst>
          </p:cNvPr>
          <p:cNvSpPr txBox="1"/>
          <p:nvPr/>
        </p:nvSpPr>
        <p:spPr>
          <a:xfrm>
            <a:off x="9027088" y="3845809"/>
            <a:ext cx="1256080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8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Fnb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61EE8F32-B25B-BC0A-C8E2-BCC3502ACAAF}"/>
              </a:ext>
            </a:extLst>
          </p:cNvPr>
          <p:cNvSpPr txBox="1"/>
          <p:nvPr/>
        </p:nvSpPr>
        <p:spPr>
          <a:xfrm>
            <a:off x="8697954" y="4032280"/>
            <a:ext cx="415925" cy="2159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32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EFE4989A-2CE1-3D2A-1A2F-072FB71F2C7C}"/>
              </a:ext>
            </a:extLst>
          </p:cNvPr>
          <p:cNvSpPr txBox="1"/>
          <p:nvPr/>
        </p:nvSpPr>
        <p:spPr>
          <a:xfrm>
            <a:off x="9027088" y="4041281"/>
            <a:ext cx="1256080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8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Fnb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E6733EBA-8A41-DB27-F700-1128A0075C62}"/>
              </a:ext>
            </a:extLst>
          </p:cNvPr>
          <p:cNvSpPr txBox="1"/>
          <p:nvPr/>
        </p:nvSpPr>
        <p:spPr>
          <a:xfrm>
            <a:off x="8724588" y="4245563"/>
            <a:ext cx="415925" cy="2159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33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B1229DE6-C3CD-DE59-DA6C-A82FCF23306C}"/>
              </a:ext>
            </a:extLst>
          </p:cNvPr>
          <p:cNvSpPr txBox="1"/>
          <p:nvPr/>
        </p:nvSpPr>
        <p:spPr>
          <a:xfrm>
            <a:off x="9052503" y="4246710"/>
            <a:ext cx="1256080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8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Fnb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AD979D37-3C8B-CD95-5726-196A1C43F28C}"/>
              </a:ext>
            </a:extLst>
          </p:cNvPr>
          <p:cNvSpPr txBox="1"/>
          <p:nvPr/>
        </p:nvSpPr>
        <p:spPr>
          <a:xfrm>
            <a:off x="8724588" y="4431010"/>
            <a:ext cx="415925" cy="2159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34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2A9F9156-9DFD-1959-B329-D29D16D47D40}"/>
              </a:ext>
            </a:extLst>
          </p:cNvPr>
          <p:cNvSpPr txBox="1"/>
          <p:nvPr/>
        </p:nvSpPr>
        <p:spPr>
          <a:xfrm>
            <a:off x="9052503" y="4432157"/>
            <a:ext cx="1256080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8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Fnb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9A13F7D7-CC53-CE3C-F5A7-CE821FD130DE}"/>
              </a:ext>
            </a:extLst>
          </p:cNvPr>
          <p:cNvSpPr txBox="1"/>
          <p:nvPr/>
        </p:nvSpPr>
        <p:spPr>
          <a:xfrm>
            <a:off x="8724588" y="4651699"/>
            <a:ext cx="415925" cy="2159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35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4AF588A2-11FD-3304-3299-EAF0C5993B0D}"/>
              </a:ext>
            </a:extLst>
          </p:cNvPr>
          <p:cNvSpPr txBox="1"/>
          <p:nvPr/>
        </p:nvSpPr>
        <p:spPr>
          <a:xfrm>
            <a:off x="9052503" y="4652846"/>
            <a:ext cx="1256080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copyright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5970C6DC-ED27-A5D1-6BF5-C31E84F73BE0}"/>
              </a:ext>
            </a:extLst>
          </p:cNvPr>
          <p:cNvSpPr txBox="1"/>
          <p:nvPr/>
        </p:nvSpPr>
        <p:spPr>
          <a:xfrm>
            <a:off x="8724588" y="4846734"/>
            <a:ext cx="415925" cy="2159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36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70CBAE38-EF58-0FDC-B2F9-1BD485EF97D1}"/>
              </a:ext>
            </a:extLst>
          </p:cNvPr>
          <p:cNvSpPr txBox="1"/>
          <p:nvPr/>
        </p:nvSpPr>
        <p:spPr>
          <a:xfrm>
            <a:off x="9052503" y="4847881"/>
            <a:ext cx="1256080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8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Fnb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964F1A71-6B07-D371-7FE1-64A547D84369}"/>
              </a:ext>
            </a:extLst>
          </p:cNvPr>
          <p:cNvSpPr txBox="1"/>
          <p:nvPr/>
        </p:nvSpPr>
        <p:spPr>
          <a:xfrm>
            <a:off x="8724588" y="5044120"/>
            <a:ext cx="415925" cy="2159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37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D148347E-D2FF-2D25-428E-AC93656669B0}"/>
              </a:ext>
            </a:extLst>
          </p:cNvPr>
          <p:cNvSpPr txBox="1"/>
          <p:nvPr/>
        </p:nvSpPr>
        <p:spPr>
          <a:xfrm>
            <a:off x="9052503" y="5045267"/>
            <a:ext cx="1256080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8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Fnb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429467F0-AB7A-366C-6E2C-9091005B9E20}"/>
              </a:ext>
            </a:extLst>
          </p:cNvPr>
          <p:cNvSpPr txBox="1"/>
          <p:nvPr/>
        </p:nvSpPr>
        <p:spPr>
          <a:xfrm>
            <a:off x="8724588" y="5254823"/>
            <a:ext cx="415925" cy="2159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38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2739FF08-A6B4-6CE3-8628-B571759926E5}"/>
              </a:ext>
            </a:extLst>
          </p:cNvPr>
          <p:cNvSpPr txBox="1"/>
          <p:nvPr/>
        </p:nvSpPr>
        <p:spPr>
          <a:xfrm>
            <a:off x="9052503" y="5255970"/>
            <a:ext cx="1256080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8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Fnb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914E04B-A2D4-E8C6-9C8B-8670BB6AB97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8" t="68298" r="148" b="12951"/>
          <a:stretch/>
        </p:blipFill>
        <p:spPr>
          <a:xfrm>
            <a:off x="2151646" y="2149322"/>
            <a:ext cx="2981241" cy="3217728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7C8BFD47-7AEB-66AE-D437-C152B8C0AD0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55" t="81464" r="355" b="-215"/>
          <a:stretch/>
        </p:blipFill>
        <p:spPr>
          <a:xfrm>
            <a:off x="5424800" y="2139498"/>
            <a:ext cx="2981241" cy="3217728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4706978E-FB33-CFB1-979C-189F6DE3D87E}"/>
              </a:ext>
            </a:extLst>
          </p:cNvPr>
          <p:cNvSpPr txBox="1"/>
          <p:nvPr/>
        </p:nvSpPr>
        <p:spPr>
          <a:xfrm>
            <a:off x="2734710" y="3228706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22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0A7EA60-691B-A047-FAC1-151091515A26}"/>
              </a:ext>
            </a:extLst>
          </p:cNvPr>
          <p:cNvSpPr txBox="1"/>
          <p:nvPr/>
        </p:nvSpPr>
        <p:spPr>
          <a:xfrm>
            <a:off x="4261861" y="3240490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23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FDB9213-733B-2422-579E-DA6A830608D7}"/>
              </a:ext>
            </a:extLst>
          </p:cNvPr>
          <p:cNvSpPr txBox="1"/>
          <p:nvPr/>
        </p:nvSpPr>
        <p:spPr>
          <a:xfrm>
            <a:off x="6072493" y="3095964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24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0CDFE0A-059D-D3A8-342E-C4CC13CC3B7F}"/>
              </a:ext>
            </a:extLst>
          </p:cNvPr>
          <p:cNvSpPr txBox="1"/>
          <p:nvPr/>
        </p:nvSpPr>
        <p:spPr>
          <a:xfrm>
            <a:off x="7556727" y="3115653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25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90ACBAE-BC9A-9109-1732-7018E1C0560B}"/>
              </a:ext>
            </a:extLst>
          </p:cNvPr>
          <p:cNvSpPr txBox="1"/>
          <p:nvPr/>
        </p:nvSpPr>
        <p:spPr>
          <a:xfrm>
            <a:off x="6224120" y="4163510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26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7CDFC27-0CCF-182F-78A6-366B72ED586D}"/>
              </a:ext>
            </a:extLst>
          </p:cNvPr>
          <p:cNvSpPr txBox="1"/>
          <p:nvPr/>
        </p:nvSpPr>
        <p:spPr>
          <a:xfrm>
            <a:off x="6119416" y="4385671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27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725F9A9-9955-75ED-63B0-AFC49ABC258C}"/>
              </a:ext>
            </a:extLst>
          </p:cNvPr>
          <p:cNvSpPr txBox="1"/>
          <p:nvPr/>
        </p:nvSpPr>
        <p:spPr>
          <a:xfrm>
            <a:off x="6112135" y="4496751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28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750C2BE-62BF-181C-885D-E517E18F2F67}"/>
              </a:ext>
            </a:extLst>
          </p:cNvPr>
          <p:cNvSpPr txBox="1"/>
          <p:nvPr/>
        </p:nvSpPr>
        <p:spPr>
          <a:xfrm>
            <a:off x="6112135" y="4593747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29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3A1C651-34D7-D287-C253-EBC649438FE1}"/>
              </a:ext>
            </a:extLst>
          </p:cNvPr>
          <p:cNvSpPr txBox="1"/>
          <p:nvPr/>
        </p:nvSpPr>
        <p:spPr>
          <a:xfrm>
            <a:off x="6945863" y="4263442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30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DD3CEE9-D5F4-54E2-F778-71E0E4EB902C}"/>
              </a:ext>
            </a:extLst>
          </p:cNvPr>
          <p:cNvSpPr txBox="1"/>
          <p:nvPr/>
        </p:nvSpPr>
        <p:spPr>
          <a:xfrm>
            <a:off x="7258689" y="4263442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31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4F7F251-2D76-C4FA-E155-B2278180DA33}"/>
              </a:ext>
            </a:extLst>
          </p:cNvPr>
          <p:cNvSpPr txBox="1"/>
          <p:nvPr/>
        </p:nvSpPr>
        <p:spPr>
          <a:xfrm>
            <a:off x="7525938" y="4271218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32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060826EE-87EF-1B91-0752-913CBB53E454}"/>
              </a:ext>
            </a:extLst>
          </p:cNvPr>
          <p:cNvSpPr txBox="1"/>
          <p:nvPr/>
        </p:nvSpPr>
        <p:spPr>
          <a:xfrm>
            <a:off x="7806999" y="4271218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33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2383C985-B07F-80B9-D973-E0F10372D1AE}"/>
              </a:ext>
            </a:extLst>
          </p:cNvPr>
          <p:cNvSpPr txBox="1"/>
          <p:nvPr/>
        </p:nvSpPr>
        <p:spPr>
          <a:xfrm>
            <a:off x="8119825" y="4263442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34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F37F97A6-94A4-4E78-B5F4-A3D6F7CE6408}"/>
              </a:ext>
            </a:extLst>
          </p:cNvPr>
          <p:cNvSpPr txBox="1"/>
          <p:nvPr/>
        </p:nvSpPr>
        <p:spPr>
          <a:xfrm>
            <a:off x="5895638" y="5102318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35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C62B605A-9496-0DFC-8039-4DA7691B97B1}"/>
              </a:ext>
            </a:extLst>
          </p:cNvPr>
          <p:cNvSpPr txBox="1"/>
          <p:nvPr/>
        </p:nvSpPr>
        <p:spPr>
          <a:xfrm>
            <a:off x="7518874" y="5001385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36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F0F11BF2-8165-96FD-D388-B339652A51E4}"/>
              </a:ext>
            </a:extLst>
          </p:cNvPr>
          <p:cNvSpPr txBox="1"/>
          <p:nvPr/>
        </p:nvSpPr>
        <p:spPr>
          <a:xfrm>
            <a:off x="7855810" y="5007970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37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E8044BD3-DA4A-8C49-1AE3-0F2AF6D3AAA3}"/>
              </a:ext>
            </a:extLst>
          </p:cNvPr>
          <p:cNvSpPr txBox="1"/>
          <p:nvPr/>
        </p:nvSpPr>
        <p:spPr>
          <a:xfrm>
            <a:off x="8137805" y="5007970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38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0413087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E6A51EC-1F34-52AA-FA7E-683E84658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4B3E9-A460-4EAD-8652-82AAB6AF3C3B}" type="slidenum">
              <a:rPr lang="ko-KR" altLang="en-US" smtClean="0"/>
              <a:t>51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F5FD30E-2119-B44F-8547-D754EAE288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RENEWAL CONCEPT</a:t>
            </a:r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5A5DCB-C597-3EA3-FF27-5BF4844CFB64}"/>
              </a:ext>
            </a:extLst>
          </p:cNvPr>
          <p:cNvSpPr txBox="1"/>
          <p:nvPr/>
        </p:nvSpPr>
        <p:spPr>
          <a:xfrm>
            <a:off x="1337345" y="805344"/>
            <a:ext cx="12827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rgbClr val="FF0000"/>
                </a:solidFill>
              </a:rPr>
              <a:t>스토리 보드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4CDF805-5E21-25AC-AFF7-D25E1FB08849}"/>
              </a:ext>
            </a:extLst>
          </p:cNvPr>
          <p:cNvSpPr/>
          <p:nvPr/>
        </p:nvSpPr>
        <p:spPr>
          <a:xfrm>
            <a:off x="1795519" y="1322246"/>
            <a:ext cx="8481299" cy="4434840"/>
          </a:xfrm>
          <a:prstGeom prst="rect">
            <a:avLst/>
          </a:prstGeom>
          <a:solidFill>
            <a:schemeClr val="bg1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22AD38-1D4D-375A-67E7-AD513CBE8093}"/>
              </a:ext>
            </a:extLst>
          </p:cNvPr>
          <p:cNvSpPr txBox="1"/>
          <p:nvPr/>
        </p:nvSpPr>
        <p:spPr>
          <a:xfrm>
            <a:off x="1763754" y="1325880"/>
            <a:ext cx="1008063" cy="214312"/>
          </a:xfrm>
          <a:prstGeom prst="rect">
            <a:avLst/>
          </a:prstGeom>
          <a:solidFill>
            <a:srgbClr val="002060"/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>
                <a:solidFill>
                  <a:schemeClr val="bg1"/>
                </a:solidFill>
                <a:latin typeface="+mn-ea"/>
              </a:rPr>
              <a:t>프로젝트이름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8DFB30-B19F-705B-3289-1ECA62AD4ADF}"/>
              </a:ext>
            </a:extLst>
          </p:cNvPr>
          <p:cNvSpPr txBox="1"/>
          <p:nvPr/>
        </p:nvSpPr>
        <p:spPr>
          <a:xfrm>
            <a:off x="1763754" y="1541780"/>
            <a:ext cx="1008063" cy="214312"/>
          </a:xfrm>
          <a:prstGeom prst="rect">
            <a:avLst/>
          </a:prstGeom>
          <a:solidFill>
            <a:srgbClr val="002060"/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>
                <a:solidFill>
                  <a:schemeClr val="bg1"/>
                </a:solidFill>
                <a:latin typeface="+mn-ea"/>
              </a:rPr>
              <a:t>내용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CB69EA-4E6F-03F7-2C7E-8667FFF57CDE}"/>
              </a:ext>
            </a:extLst>
          </p:cNvPr>
          <p:cNvSpPr txBox="1"/>
          <p:nvPr/>
        </p:nvSpPr>
        <p:spPr>
          <a:xfrm>
            <a:off x="2762292" y="1334969"/>
            <a:ext cx="2455862" cy="214312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b="1" dirty="0">
                <a:latin typeface="+mn-ea"/>
              </a:rPr>
              <a:t>2023 </a:t>
            </a:r>
            <a:r>
              <a:rPr lang="ko-KR" altLang="en-US" sz="800" b="1" dirty="0">
                <a:latin typeface="+mn-ea"/>
              </a:rPr>
              <a:t>대한전선 웹사이트 리뉴얼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A22158D-189A-A5AE-43E6-A5936B921B36}"/>
              </a:ext>
            </a:extLst>
          </p:cNvPr>
          <p:cNvSpPr txBox="1"/>
          <p:nvPr/>
        </p:nvSpPr>
        <p:spPr>
          <a:xfrm>
            <a:off x="2768642" y="1541780"/>
            <a:ext cx="5929312" cy="21431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>
                <a:latin typeface="+mn-ea"/>
              </a:rPr>
              <a:t>서브페이지</a:t>
            </a:r>
            <a:r>
              <a:rPr lang="en-US" altLang="ko-KR" sz="800" b="1" dirty="0">
                <a:latin typeface="+mn-ea"/>
              </a:rPr>
              <a:t> 780px</a:t>
            </a:r>
            <a:r>
              <a:rPr lang="ko-KR" altLang="en-US" sz="800" b="1" dirty="0">
                <a:latin typeface="+mn-ea"/>
              </a:rPr>
              <a:t> 레이아웃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CF8234-B7F1-878C-6868-7EC4957F4C50}"/>
              </a:ext>
            </a:extLst>
          </p:cNvPr>
          <p:cNvSpPr txBox="1"/>
          <p:nvPr/>
        </p:nvSpPr>
        <p:spPr>
          <a:xfrm>
            <a:off x="5224504" y="1325880"/>
            <a:ext cx="1008063" cy="214312"/>
          </a:xfrm>
          <a:prstGeom prst="rect">
            <a:avLst/>
          </a:prstGeom>
          <a:solidFill>
            <a:srgbClr val="002060"/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>
                <a:solidFill>
                  <a:schemeClr val="bg1"/>
                </a:solidFill>
                <a:latin typeface="+mn-ea"/>
              </a:rPr>
              <a:t>화면이름</a:t>
            </a:r>
            <a:r>
              <a:rPr lang="en-US" altLang="ko-KR" sz="800" b="1" dirty="0">
                <a:solidFill>
                  <a:schemeClr val="bg1"/>
                </a:solidFill>
                <a:latin typeface="+mn-ea"/>
              </a:rPr>
              <a:t>(ID)</a:t>
            </a:r>
            <a:endParaRPr lang="ko-KR" altLang="en-US" sz="8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52EE673-6A0B-1147-0D58-4B56CB62B204}"/>
              </a:ext>
            </a:extLst>
          </p:cNvPr>
          <p:cNvSpPr txBox="1"/>
          <p:nvPr/>
        </p:nvSpPr>
        <p:spPr>
          <a:xfrm>
            <a:off x="6228906" y="1334969"/>
            <a:ext cx="2452687" cy="21431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>
                <a:latin typeface="+mn-ea"/>
              </a:rPr>
              <a:t>서브페이지 </a:t>
            </a:r>
            <a:r>
              <a:rPr lang="en-US" altLang="ko-KR" sz="800" b="1" dirty="0">
                <a:latin typeface="+mn-ea"/>
              </a:rPr>
              <a:t>big-visual ~ introduction</a:t>
            </a:r>
            <a:endParaRPr lang="ko-KR" altLang="en-US" sz="800" b="1" dirty="0"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31CA9D-2E2E-3EF4-732D-4024A6B9C30A}"/>
              </a:ext>
            </a:extLst>
          </p:cNvPr>
          <p:cNvSpPr txBox="1"/>
          <p:nvPr/>
        </p:nvSpPr>
        <p:spPr>
          <a:xfrm>
            <a:off x="8704304" y="1334969"/>
            <a:ext cx="849313" cy="214312"/>
          </a:xfrm>
          <a:prstGeom prst="rect">
            <a:avLst/>
          </a:prstGeom>
          <a:solidFill>
            <a:srgbClr val="002060"/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>
                <a:solidFill>
                  <a:schemeClr val="bg1"/>
                </a:solidFill>
                <a:latin typeface="+mn-ea"/>
              </a:rPr>
              <a:t>버전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EC30163-62FF-2E0E-988C-C6BB8359382E}"/>
              </a:ext>
            </a:extLst>
          </p:cNvPr>
          <p:cNvSpPr txBox="1"/>
          <p:nvPr/>
        </p:nvSpPr>
        <p:spPr>
          <a:xfrm>
            <a:off x="8704304" y="1543367"/>
            <a:ext cx="849313" cy="214312"/>
          </a:xfrm>
          <a:prstGeom prst="rect">
            <a:avLst/>
          </a:prstGeom>
          <a:solidFill>
            <a:srgbClr val="002060"/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>
                <a:solidFill>
                  <a:schemeClr val="bg1"/>
                </a:solidFill>
                <a:latin typeface="+mn-ea"/>
              </a:rPr>
              <a:t>작성자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0269CA3-37BB-04B5-D192-544673E93973}"/>
              </a:ext>
            </a:extLst>
          </p:cNvPr>
          <p:cNvSpPr txBox="1"/>
          <p:nvPr/>
        </p:nvSpPr>
        <p:spPr>
          <a:xfrm>
            <a:off x="9539056" y="1336538"/>
            <a:ext cx="723200" cy="21431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b="1" dirty="0">
                <a:latin typeface="+mn-ea"/>
              </a:rPr>
              <a:t>1.0</a:t>
            </a:r>
            <a:endParaRPr lang="ko-KR" altLang="en-US" sz="800" b="1" dirty="0">
              <a:latin typeface="+mn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21F29F9-85DA-2B72-7668-21837418B62A}"/>
              </a:ext>
            </a:extLst>
          </p:cNvPr>
          <p:cNvSpPr txBox="1"/>
          <p:nvPr/>
        </p:nvSpPr>
        <p:spPr>
          <a:xfrm>
            <a:off x="9539056" y="1540986"/>
            <a:ext cx="723200" cy="21431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>
                <a:latin typeface="+mn-ea"/>
              </a:rPr>
              <a:t>송인수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DF1495C-0975-D84B-2FFF-2694DFAF9089}"/>
              </a:ext>
            </a:extLst>
          </p:cNvPr>
          <p:cNvSpPr txBox="1"/>
          <p:nvPr/>
        </p:nvSpPr>
        <p:spPr>
          <a:xfrm>
            <a:off x="8708792" y="1756092"/>
            <a:ext cx="1572514" cy="215900"/>
          </a:xfrm>
          <a:prstGeom prst="rect">
            <a:avLst/>
          </a:prstGeom>
          <a:solidFill>
            <a:srgbClr val="002060"/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en-US" altLang="ko-KR" sz="800" b="1" dirty="0">
                <a:solidFill>
                  <a:schemeClr val="bg1"/>
                </a:solidFill>
                <a:latin typeface="+mn-ea"/>
              </a:rPr>
              <a:t>Description</a:t>
            </a:r>
            <a:endParaRPr lang="ko-KR" altLang="en-US" sz="800" b="1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5FAE1538-8014-4342-41FC-CEB627556E60}"/>
              </a:ext>
            </a:extLst>
          </p:cNvPr>
          <p:cNvCxnSpPr>
            <a:cxnSpLocks/>
          </p:cNvCxnSpPr>
          <p:nvPr/>
        </p:nvCxnSpPr>
        <p:spPr>
          <a:xfrm>
            <a:off x="8704304" y="1434623"/>
            <a:ext cx="0" cy="432609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177EF73D-9852-503D-B25F-C21FC9E43956}"/>
              </a:ext>
            </a:extLst>
          </p:cNvPr>
          <p:cNvCxnSpPr>
            <a:cxnSpLocks/>
          </p:cNvCxnSpPr>
          <p:nvPr/>
        </p:nvCxnSpPr>
        <p:spPr>
          <a:xfrm flipH="1">
            <a:off x="9063078" y="1968817"/>
            <a:ext cx="1" cy="3791903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4F883FFC-13FC-FBAA-D0B5-7406B904B279}"/>
              </a:ext>
            </a:extLst>
          </p:cNvPr>
          <p:cNvSpPr txBox="1"/>
          <p:nvPr/>
        </p:nvSpPr>
        <p:spPr>
          <a:xfrm>
            <a:off x="8689742" y="1998444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00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E49518E-6F0B-2E4D-A5BF-48EB4399BAC3}"/>
              </a:ext>
            </a:extLst>
          </p:cNvPr>
          <p:cNvSpPr txBox="1"/>
          <p:nvPr/>
        </p:nvSpPr>
        <p:spPr>
          <a:xfrm>
            <a:off x="9020738" y="1998444"/>
            <a:ext cx="1256080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All-menu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BD72C82-5D1B-8506-AEF6-3E88477251D8}"/>
              </a:ext>
            </a:extLst>
          </p:cNvPr>
          <p:cNvSpPr txBox="1"/>
          <p:nvPr/>
        </p:nvSpPr>
        <p:spPr>
          <a:xfrm>
            <a:off x="8689742" y="2203731"/>
            <a:ext cx="312826" cy="22169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01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8028193-A8D7-9C78-33C8-A9700E9A3BFC}"/>
              </a:ext>
            </a:extLst>
          </p:cNvPr>
          <p:cNvSpPr txBox="1"/>
          <p:nvPr/>
        </p:nvSpPr>
        <p:spPr>
          <a:xfrm>
            <a:off x="9020738" y="2203686"/>
            <a:ext cx="1256080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logo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01D01D4-3605-8B30-35D7-3CFF65B69C94}"/>
              </a:ext>
            </a:extLst>
          </p:cNvPr>
          <p:cNvSpPr txBox="1"/>
          <p:nvPr/>
        </p:nvSpPr>
        <p:spPr>
          <a:xfrm>
            <a:off x="8689742" y="2408536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02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A535161-2D14-CF3C-94EA-6B73447E20FA}"/>
              </a:ext>
            </a:extLst>
          </p:cNvPr>
          <p:cNvSpPr txBox="1"/>
          <p:nvPr/>
        </p:nvSpPr>
        <p:spPr>
          <a:xfrm>
            <a:off x="9020738" y="2408928"/>
            <a:ext cx="1256080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tnb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6EE0F51-A416-AAF4-9D79-360715B235B9}"/>
              </a:ext>
            </a:extLst>
          </p:cNvPr>
          <p:cNvSpPr txBox="1"/>
          <p:nvPr/>
        </p:nvSpPr>
        <p:spPr>
          <a:xfrm>
            <a:off x="9020738" y="2614170"/>
            <a:ext cx="1256080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8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lnb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5BDB310-DBE6-676C-E2E2-6561D54FB766}"/>
              </a:ext>
            </a:extLst>
          </p:cNvPr>
          <p:cNvSpPr txBox="1"/>
          <p:nvPr/>
        </p:nvSpPr>
        <p:spPr>
          <a:xfrm>
            <a:off x="9020738" y="2819412"/>
            <a:ext cx="1256080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8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lnb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7E62606-9458-1BEA-BF04-3680EDC0FC06}"/>
              </a:ext>
            </a:extLst>
          </p:cNvPr>
          <p:cNvSpPr txBox="1"/>
          <p:nvPr/>
        </p:nvSpPr>
        <p:spPr>
          <a:xfrm>
            <a:off x="9020738" y="3024654"/>
            <a:ext cx="1256080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8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lnb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8011056-CBC1-444B-45CD-78B9CA16A10A}"/>
              </a:ext>
            </a:extLst>
          </p:cNvPr>
          <p:cNvSpPr txBox="1"/>
          <p:nvPr/>
        </p:nvSpPr>
        <p:spPr>
          <a:xfrm>
            <a:off x="9020738" y="3229896"/>
            <a:ext cx="1256080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8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lnb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33BD612-5B7E-D05F-9350-C97480455F30}"/>
              </a:ext>
            </a:extLst>
          </p:cNvPr>
          <p:cNvSpPr txBox="1"/>
          <p:nvPr/>
        </p:nvSpPr>
        <p:spPr>
          <a:xfrm>
            <a:off x="9020738" y="3435138"/>
            <a:ext cx="1256080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8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lnb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D9D234E-C67C-D20A-3030-FF18D555FB9C}"/>
              </a:ext>
            </a:extLst>
          </p:cNvPr>
          <p:cNvSpPr txBox="1"/>
          <p:nvPr/>
        </p:nvSpPr>
        <p:spPr>
          <a:xfrm>
            <a:off x="8697954" y="2614042"/>
            <a:ext cx="415925" cy="2159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03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52A56E3-0F00-C2F0-4F55-789FB6934507}"/>
              </a:ext>
            </a:extLst>
          </p:cNvPr>
          <p:cNvSpPr txBox="1"/>
          <p:nvPr/>
        </p:nvSpPr>
        <p:spPr>
          <a:xfrm>
            <a:off x="8697954" y="2819316"/>
            <a:ext cx="415925" cy="2159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04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29B8BF-8479-34AE-A74B-15BE54CEFD17}"/>
              </a:ext>
            </a:extLst>
          </p:cNvPr>
          <p:cNvSpPr txBox="1"/>
          <p:nvPr/>
        </p:nvSpPr>
        <p:spPr>
          <a:xfrm>
            <a:off x="8697954" y="3024590"/>
            <a:ext cx="415925" cy="2159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05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A827AC9-57AC-3F33-4C1E-6A519312A556}"/>
              </a:ext>
            </a:extLst>
          </p:cNvPr>
          <p:cNvSpPr txBox="1"/>
          <p:nvPr/>
        </p:nvSpPr>
        <p:spPr>
          <a:xfrm>
            <a:off x="8697954" y="3229864"/>
            <a:ext cx="415925" cy="2159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06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19FD2BE-F73F-AFF5-77A2-04D80F395759}"/>
              </a:ext>
            </a:extLst>
          </p:cNvPr>
          <p:cNvSpPr txBox="1"/>
          <p:nvPr/>
        </p:nvSpPr>
        <p:spPr>
          <a:xfrm>
            <a:off x="8697954" y="3435138"/>
            <a:ext cx="415925" cy="2159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07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53" name="그림 52">
            <a:extLst>
              <a:ext uri="{FF2B5EF4-FFF2-40B4-BE49-F238E27FC236}">
                <a16:creationId xmlns:a16="http://schemas.microsoft.com/office/drawing/2014/main" id="{9B1EB242-8CB0-E2BF-CFE8-979E41B5370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38" b="91933"/>
          <a:stretch/>
        </p:blipFill>
        <p:spPr>
          <a:xfrm>
            <a:off x="2196665" y="2540967"/>
            <a:ext cx="2759699" cy="1977450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49C7F3AC-7626-CA8E-0088-3697BFC2B50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87" t="7338" r="810" b="81139"/>
          <a:stretch/>
        </p:blipFill>
        <p:spPr>
          <a:xfrm>
            <a:off x="5517140" y="2501621"/>
            <a:ext cx="2738787" cy="2824799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291AE488-D8C4-F3A0-31B3-CA9E835020CD}"/>
              </a:ext>
            </a:extLst>
          </p:cNvPr>
          <p:cNvSpPr txBox="1"/>
          <p:nvPr/>
        </p:nvSpPr>
        <p:spPr>
          <a:xfrm>
            <a:off x="2529679" y="2630697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00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0F71A8C-436B-90E8-10B7-C2512F26CA7E}"/>
              </a:ext>
            </a:extLst>
          </p:cNvPr>
          <p:cNvSpPr txBox="1"/>
          <p:nvPr/>
        </p:nvSpPr>
        <p:spPr>
          <a:xfrm>
            <a:off x="3676169" y="2630697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01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87E95FF-A770-55E1-B910-59C3E9975F81}"/>
              </a:ext>
            </a:extLst>
          </p:cNvPr>
          <p:cNvSpPr txBox="1"/>
          <p:nvPr/>
        </p:nvSpPr>
        <p:spPr>
          <a:xfrm>
            <a:off x="4274609" y="2624246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02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C323321-1523-E462-DFB9-58A73D1B8B7B}"/>
              </a:ext>
            </a:extLst>
          </p:cNvPr>
          <p:cNvSpPr txBox="1"/>
          <p:nvPr/>
        </p:nvSpPr>
        <p:spPr>
          <a:xfrm>
            <a:off x="2307242" y="3846884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03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F0D83DF-E2C1-0DC3-4BAA-EA39FE4704E1}"/>
              </a:ext>
            </a:extLst>
          </p:cNvPr>
          <p:cNvSpPr txBox="1"/>
          <p:nvPr/>
        </p:nvSpPr>
        <p:spPr>
          <a:xfrm>
            <a:off x="2864801" y="3856312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04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237CE559-8837-F1E6-E32D-CA3ED9A8FD30}"/>
              </a:ext>
            </a:extLst>
          </p:cNvPr>
          <p:cNvSpPr txBox="1"/>
          <p:nvPr/>
        </p:nvSpPr>
        <p:spPr>
          <a:xfrm>
            <a:off x="3422360" y="3845808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05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83C603C-7C2E-BCB8-F42D-583BC5FB3B30}"/>
              </a:ext>
            </a:extLst>
          </p:cNvPr>
          <p:cNvSpPr txBox="1"/>
          <p:nvPr/>
        </p:nvSpPr>
        <p:spPr>
          <a:xfrm>
            <a:off x="3979919" y="3845806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06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B7E59321-A3EF-4C45-BF9F-9615651F0CDA}"/>
              </a:ext>
            </a:extLst>
          </p:cNvPr>
          <p:cNvSpPr txBox="1"/>
          <p:nvPr/>
        </p:nvSpPr>
        <p:spPr>
          <a:xfrm>
            <a:off x="4533495" y="3845807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07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CBBA429-F41B-FF28-E3F3-5C3C2742E286}"/>
              </a:ext>
            </a:extLst>
          </p:cNvPr>
          <p:cNvSpPr txBox="1"/>
          <p:nvPr/>
        </p:nvSpPr>
        <p:spPr>
          <a:xfrm>
            <a:off x="6730120" y="4432157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08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DF1F980D-8742-6BAC-5D42-F8C6B5F026A9}"/>
              </a:ext>
            </a:extLst>
          </p:cNvPr>
          <p:cNvSpPr txBox="1"/>
          <p:nvPr/>
        </p:nvSpPr>
        <p:spPr>
          <a:xfrm>
            <a:off x="8697954" y="3670324"/>
            <a:ext cx="415925" cy="2159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08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6BF716E6-19C4-CDD2-8B95-EC1A73771FCA}"/>
              </a:ext>
            </a:extLst>
          </p:cNvPr>
          <p:cNvSpPr txBox="1"/>
          <p:nvPr/>
        </p:nvSpPr>
        <p:spPr>
          <a:xfrm>
            <a:off x="9036621" y="3664063"/>
            <a:ext cx="1256080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8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img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6586008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E6A51EC-1F34-52AA-FA7E-683E84658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4B3E9-A460-4EAD-8652-82AAB6AF3C3B}" type="slidenum">
              <a:rPr lang="ko-KR" altLang="en-US" smtClean="0"/>
              <a:t>52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F5FD30E-2119-B44F-8547-D754EAE288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RENEWAL CONCEPT</a:t>
            </a:r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5A5DCB-C597-3EA3-FF27-5BF4844CFB64}"/>
              </a:ext>
            </a:extLst>
          </p:cNvPr>
          <p:cNvSpPr txBox="1"/>
          <p:nvPr/>
        </p:nvSpPr>
        <p:spPr>
          <a:xfrm>
            <a:off x="1337345" y="805344"/>
            <a:ext cx="12827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rgbClr val="FF0000"/>
                </a:solidFill>
              </a:rPr>
              <a:t>스토리 보드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4CDF805-5E21-25AC-AFF7-D25E1FB08849}"/>
              </a:ext>
            </a:extLst>
          </p:cNvPr>
          <p:cNvSpPr/>
          <p:nvPr/>
        </p:nvSpPr>
        <p:spPr>
          <a:xfrm>
            <a:off x="1795519" y="1322246"/>
            <a:ext cx="8481299" cy="4434840"/>
          </a:xfrm>
          <a:prstGeom prst="rect">
            <a:avLst/>
          </a:prstGeom>
          <a:solidFill>
            <a:schemeClr val="bg1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22AD38-1D4D-375A-67E7-AD513CBE8093}"/>
              </a:ext>
            </a:extLst>
          </p:cNvPr>
          <p:cNvSpPr txBox="1"/>
          <p:nvPr/>
        </p:nvSpPr>
        <p:spPr>
          <a:xfrm>
            <a:off x="1763754" y="1325880"/>
            <a:ext cx="1008063" cy="214312"/>
          </a:xfrm>
          <a:prstGeom prst="rect">
            <a:avLst/>
          </a:prstGeom>
          <a:solidFill>
            <a:srgbClr val="002060"/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>
                <a:solidFill>
                  <a:schemeClr val="bg1"/>
                </a:solidFill>
                <a:latin typeface="+mn-ea"/>
              </a:rPr>
              <a:t>프로젝트이름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8DFB30-B19F-705B-3289-1ECA62AD4ADF}"/>
              </a:ext>
            </a:extLst>
          </p:cNvPr>
          <p:cNvSpPr txBox="1"/>
          <p:nvPr/>
        </p:nvSpPr>
        <p:spPr>
          <a:xfrm>
            <a:off x="1763754" y="1541780"/>
            <a:ext cx="1008063" cy="214312"/>
          </a:xfrm>
          <a:prstGeom prst="rect">
            <a:avLst/>
          </a:prstGeom>
          <a:solidFill>
            <a:srgbClr val="002060"/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>
                <a:solidFill>
                  <a:schemeClr val="bg1"/>
                </a:solidFill>
                <a:latin typeface="+mn-ea"/>
              </a:rPr>
              <a:t>내용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CB69EA-4E6F-03F7-2C7E-8667FFF57CDE}"/>
              </a:ext>
            </a:extLst>
          </p:cNvPr>
          <p:cNvSpPr txBox="1"/>
          <p:nvPr/>
        </p:nvSpPr>
        <p:spPr>
          <a:xfrm>
            <a:off x="2762292" y="1334969"/>
            <a:ext cx="2455862" cy="214312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b="1" dirty="0">
                <a:latin typeface="+mn-ea"/>
              </a:rPr>
              <a:t>2023 </a:t>
            </a:r>
            <a:r>
              <a:rPr lang="ko-KR" altLang="en-US" sz="800" b="1" dirty="0">
                <a:latin typeface="+mn-ea"/>
              </a:rPr>
              <a:t>대한전선 웹사이트 리뉴얼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A22158D-189A-A5AE-43E6-A5936B921B36}"/>
              </a:ext>
            </a:extLst>
          </p:cNvPr>
          <p:cNvSpPr txBox="1"/>
          <p:nvPr/>
        </p:nvSpPr>
        <p:spPr>
          <a:xfrm>
            <a:off x="2768642" y="1541780"/>
            <a:ext cx="5929312" cy="21431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>
                <a:latin typeface="+mn-ea"/>
              </a:rPr>
              <a:t>서브페이지</a:t>
            </a:r>
            <a:r>
              <a:rPr lang="en-US" altLang="ko-KR" sz="800" b="1" dirty="0">
                <a:latin typeface="+mn-ea"/>
              </a:rPr>
              <a:t> 780px</a:t>
            </a:r>
            <a:r>
              <a:rPr lang="ko-KR" altLang="en-US" sz="800" b="1" dirty="0">
                <a:latin typeface="+mn-ea"/>
              </a:rPr>
              <a:t> 레이아웃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CF8234-B7F1-878C-6868-7EC4957F4C50}"/>
              </a:ext>
            </a:extLst>
          </p:cNvPr>
          <p:cNvSpPr txBox="1"/>
          <p:nvPr/>
        </p:nvSpPr>
        <p:spPr>
          <a:xfrm>
            <a:off x="5224504" y="1325880"/>
            <a:ext cx="1008063" cy="214312"/>
          </a:xfrm>
          <a:prstGeom prst="rect">
            <a:avLst/>
          </a:prstGeom>
          <a:solidFill>
            <a:srgbClr val="002060"/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>
                <a:solidFill>
                  <a:schemeClr val="bg1"/>
                </a:solidFill>
                <a:latin typeface="+mn-ea"/>
              </a:rPr>
              <a:t>화면이름</a:t>
            </a:r>
            <a:r>
              <a:rPr lang="en-US" altLang="ko-KR" sz="800" b="1" dirty="0">
                <a:solidFill>
                  <a:schemeClr val="bg1"/>
                </a:solidFill>
                <a:latin typeface="+mn-ea"/>
              </a:rPr>
              <a:t>(ID)</a:t>
            </a:r>
            <a:endParaRPr lang="ko-KR" altLang="en-US" sz="8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52EE673-6A0B-1147-0D58-4B56CB62B204}"/>
              </a:ext>
            </a:extLst>
          </p:cNvPr>
          <p:cNvSpPr txBox="1"/>
          <p:nvPr/>
        </p:nvSpPr>
        <p:spPr>
          <a:xfrm>
            <a:off x="6228906" y="1334969"/>
            <a:ext cx="2452687" cy="21431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>
                <a:latin typeface="+mn-ea"/>
              </a:rPr>
              <a:t>서브페이지 </a:t>
            </a:r>
            <a:r>
              <a:rPr lang="en-US" altLang="ko-KR" sz="800" b="1" dirty="0">
                <a:latin typeface="+mn-ea"/>
              </a:rPr>
              <a:t>introduction</a:t>
            </a:r>
            <a:endParaRPr lang="ko-KR" altLang="en-US" sz="800" b="1" dirty="0"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31CA9D-2E2E-3EF4-732D-4024A6B9C30A}"/>
              </a:ext>
            </a:extLst>
          </p:cNvPr>
          <p:cNvSpPr txBox="1"/>
          <p:nvPr/>
        </p:nvSpPr>
        <p:spPr>
          <a:xfrm>
            <a:off x="8704304" y="1334969"/>
            <a:ext cx="849313" cy="214312"/>
          </a:xfrm>
          <a:prstGeom prst="rect">
            <a:avLst/>
          </a:prstGeom>
          <a:solidFill>
            <a:srgbClr val="002060"/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>
                <a:solidFill>
                  <a:schemeClr val="bg1"/>
                </a:solidFill>
                <a:latin typeface="+mn-ea"/>
              </a:rPr>
              <a:t>버전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EC30163-62FF-2E0E-988C-C6BB8359382E}"/>
              </a:ext>
            </a:extLst>
          </p:cNvPr>
          <p:cNvSpPr txBox="1"/>
          <p:nvPr/>
        </p:nvSpPr>
        <p:spPr>
          <a:xfrm>
            <a:off x="8704304" y="1543367"/>
            <a:ext cx="849313" cy="214312"/>
          </a:xfrm>
          <a:prstGeom prst="rect">
            <a:avLst/>
          </a:prstGeom>
          <a:solidFill>
            <a:srgbClr val="002060"/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>
                <a:solidFill>
                  <a:schemeClr val="bg1"/>
                </a:solidFill>
                <a:latin typeface="+mn-ea"/>
              </a:rPr>
              <a:t>작성자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0269CA3-37BB-04B5-D192-544673E93973}"/>
              </a:ext>
            </a:extLst>
          </p:cNvPr>
          <p:cNvSpPr txBox="1"/>
          <p:nvPr/>
        </p:nvSpPr>
        <p:spPr>
          <a:xfrm>
            <a:off x="9539056" y="1336538"/>
            <a:ext cx="723200" cy="21431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b="1" dirty="0">
                <a:latin typeface="+mn-ea"/>
              </a:rPr>
              <a:t>1.0</a:t>
            </a:r>
            <a:endParaRPr lang="ko-KR" altLang="en-US" sz="800" b="1" dirty="0">
              <a:latin typeface="+mn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21F29F9-85DA-2B72-7668-21837418B62A}"/>
              </a:ext>
            </a:extLst>
          </p:cNvPr>
          <p:cNvSpPr txBox="1"/>
          <p:nvPr/>
        </p:nvSpPr>
        <p:spPr>
          <a:xfrm>
            <a:off x="9539056" y="1540986"/>
            <a:ext cx="723200" cy="21431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>
                <a:latin typeface="+mn-ea"/>
              </a:rPr>
              <a:t>송인수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DF1495C-0975-D84B-2FFF-2694DFAF9089}"/>
              </a:ext>
            </a:extLst>
          </p:cNvPr>
          <p:cNvSpPr txBox="1"/>
          <p:nvPr/>
        </p:nvSpPr>
        <p:spPr>
          <a:xfrm>
            <a:off x="8708792" y="1756092"/>
            <a:ext cx="1572514" cy="215900"/>
          </a:xfrm>
          <a:prstGeom prst="rect">
            <a:avLst/>
          </a:prstGeom>
          <a:solidFill>
            <a:srgbClr val="002060"/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en-US" altLang="ko-KR" sz="800" b="1" dirty="0">
                <a:solidFill>
                  <a:schemeClr val="bg1"/>
                </a:solidFill>
                <a:latin typeface="+mn-ea"/>
              </a:rPr>
              <a:t>Description</a:t>
            </a:r>
            <a:endParaRPr lang="ko-KR" altLang="en-US" sz="800" b="1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5FAE1538-8014-4342-41FC-CEB627556E60}"/>
              </a:ext>
            </a:extLst>
          </p:cNvPr>
          <p:cNvCxnSpPr>
            <a:cxnSpLocks/>
          </p:cNvCxnSpPr>
          <p:nvPr/>
        </p:nvCxnSpPr>
        <p:spPr>
          <a:xfrm>
            <a:off x="8704304" y="1434623"/>
            <a:ext cx="0" cy="432609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177EF73D-9852-503D-B25F-C21FC9E43956}"/>
              </a:ext>
            </a:extLst>
          </p:cNvPr>
          <p:cNvCxnSpPr>
            <a:cxnSpLocks/>
          </p:cNvCxnSpPr>
          <p:nvPr/>
        </p:nvCxnSpPr>
        <p:spPr>
          <a:xfrm flipH="1">
            <a:off x="9063078" y="1968817"/>
            <a:ext cx="1" cy="3791903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4F883FFC-13FC-FBAA-D0B5-7406B904B279}"/>
              </a:ext>
            </a:extLst>
          </p:cNvPr>
          <p:cNvSpPr txBox="1"/>
          <p:nvPr/>
        </p:nvSpPr>
        <p:spPr>
          <a:xfrm>
            <a:off x="8689742" y="1998444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09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E49518E-6F0B-2E4D-A5BF-48EB4399BAC3}"/>
              </a:ext>
            </a:extLst>
          </p:cNvPr>
          <p:cNvSpPr txBox="1"/>
          <p:nvPr/>
        </p:nvSpPr>
        <p:spPr>
          <a:xfrm>
            <a:off x="9020738" y="1998444"/>
            <a:ext cx="1256080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content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BD72C82-5D1B-8506-AEF6-3E88477251D8}"/>
              </a:ext>
            </a:extLst>
          </p:cNvPr>
          <p:cNvSpPr txBox="1"/>
          <p:nvPr/>
        </p:nvSpPr>
        <p:spPr>
          <a:xfrm>
            <a:off x="8689742" y="2203731"/>
            <a:ext cx="312826" cy="22169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10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8028193-A8D7-9C78-33C8-A9700E9A3BFC}"/>
              </a:ext>
            </a:extLst>
          </p:cNvPr>
          <p:cNvSpPr txBox="1"/>
          <p:nvPr/>
        </p:nvSpPr>
        <p:spPr>
          <a:xfrm>
            <a:off x="9020738" y="2203686"/>
            <a:ext cx="1256080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content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01D01D4-3605-8B30-35D7-3CFF65B69C94}"/>
              </a:ext>
            </a:extLst>
          </p:cNvPr>
          <p:cNvSpPr txBox="1"/>
          <p:nvPr/>
        </p:nvSpPr>
        <p:spPr>
          <a:xfrm>
            <a:off x="8689742" y="2408536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11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A535161-2D14-CF3C-94EA-6B73447E20FA}"/>
              </a:ext>
            </a:extLst>
          </p:cNvPr>
          <p:cNvSpPr txBox="1"/>
          <p:nvPr/>
        </p:nvSpPr>
        <p:spPr>
          <a:xfrm>
            <a:off x="9020738" y="2408928"/>
            <a:ext cx="1256080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content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6EE0F51-A416-AAF4-9D79-360715B235B9}"/>
              </a:ext>
            </a:extLst>
          </p:cNvPr>
          <p:cNvSpPr txBox="1"/>
          <p:nvPr/>
        </p:nvSpPr>
        <p:spPr>
          <a:xfrm>
            <a:off x="9020738" y="2614170"/>
            <a:ext cx="1256080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content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5BDB310-DBE6-676C-E2E2-6561D54FB766}"/>
              </a:ext>
            </a:extLst>
          </p:cNvPr>
          <p:cNvSpPr txBox="1"/>
          <p:nvPr/>
        </p:nvSpPr>
        <p:spPr>
          <a:xfrm>
            <a:off x="9020738" y="2819412"/>
            <a:ext cx="1256080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content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7E62606-9458-1BEA-BF04-3680EDC0FC06}"/>
              </a:ext>
            </a:extLst>
          </p:cNvPr>
          <p:cNvSpPr txBox="1"/>
          <p:nvPr/>
        </p:nvSpPr>
        <p:spPr>
          <a:xfrm>
            <a:off x="9020738" y="3024654"/>
            <a:ext cx="1256080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8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img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8011056-CBC1-444B-45CD-78B9CA16A10A}"/>
              </a:ext>
            </a:extLst>
          </p:cNvPr>
          <p:cNvSpPr txBox="1"/>
          <p:nvPr/>
        </p:nvSpPr>
        <p:spPr>
          <a:xfrm>
            <a:off x="9020738" y="3229896"/>
            <a:ext cx="1256080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8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img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33BD612-5B7E-D05F-9350-C97480455F30}"/>
              </a:ext>
            </a:extLst>
          </p:cNvPr>
          <p:cNvSpPr txBox="1"/>
          <p:nvPr/>
        </p:nvSpPr>
        <p:spPr>
          <a:xfrm>
            <a:off x="9020738" y="3435138"/>
            <a:ext cx="1256080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8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img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D9D234E-C67C-D20A-3030-FF18D555FB9C}"/>
              </a:ext>
            </a:extLst>
          </p:cNvPr>
          <p:cNvSpPr txBox="1"/>
          <p:nvPr/>
        </p:nvSpPr>
        <p:spPr>
          <a:xfrm>
            <a:off x="8697954" y="2614042"/>
            <a:ext cx="415925" cy="2159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12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52A56E3-0F00-C2F0-4F55-789FB6934507}"/>
              </a:ext>
            </a:extLst>
          </p:cNvPr>
          <p:cNvSpPr txBox="1"/>
          <p:nvPr/>
        </p:nvSpPr>
        <p:spPr>
          <a:xfrm>
            <a:off x="8697954" y="2819316"/>
            <a:ext cx="415925" cy="2159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13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29B8BF-8479-34AE-A74B-15BE54CEFD17}"/>
              </a:ext>
            </a:extLst>
          </p:cNvPr>
          <p:cNvSpPr txBox="1"/>
          <p:nvPr/>
        </p:nvSpPr>
        <p:spPr>
          <a:xfrm>
            <a:off x="8697954" y="3024590"/>
            <a:ext cx="415925" cy="2159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14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A827AC9-57AC-3F33-4C1E-6A519312A556}"/>
              </a:ext>
            </a:extLst>
          </p:cNvPr>
          <p:cNvSpPr txBox="1"/>
          <p:nvPr/>
        </p:nvSpPr>
        <p:spPr>
          <a:xfrm>
            <a:off x="8697954" y="3229864"/>
            <a:ext cx="415925" cy="2159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15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19FD2BE-F73F-AFF5-77A2-04D80F395759}"/>
              </a:ext>
            </a:extLst>
          </p:cNvPr>
          <p:cNvSpPr txBox="1"/>
          <p:nvPr/>
        </p:nvSpPr>
        <p:spPr>
          <a:xfrm>
            <a:off x="8697954" y="3435138"/>
            <a:ext cx="415925" cy="2159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16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53" name="그림 52">
            <a:extLst>
              <a:ext uri="{FF2B5EF4-FFF2-40B4-BE49-F238E27FC236}">
                <a16:creationId xmlns:a16="http://schemas.microsoft.com/office/drawing/2014/main" id="{9B1EB242-8CB0-E2BF-CFE8-979E41B5370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54" t="18948" r="117" b="72985"/>
          <a:stretch/>
        </p:blipFill>
        <p:spPr>
          <a:xfrm>
            <a:off x="2198923" y="2550941"/>
            <a:ext cx="2759699" cy="1977450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49C7F3AC-7626-CA8E-0088-3697BFC2B50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3" t="27139" r="597" b="61338"/>
          <a:stretch/>
        </p:blipFill>
        <p:spPr>
          <a:xfrm>
            <a:off x="5445133" y="2519616"/>
            <a:ext cx="2738787" cy="2824799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291AE488-D8C4-F3A0-31B3-CA9E835020CD}"/>
              </a:ext>
            </a:extLst>
          </p:cNvPr>
          <p:cNvSpPr txBox="1"/>
          <p:nvPr/>
        </p:nvSpPr>
        <p:spPr>
          <a:xfrm>
            <a:off x="2658413" y="2889717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09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0F71A8C-436B-90E8-10B7-C2512F26CA7E}"/>
              </a:ext>
            </a:extLst>
          </p:cNvPr>
          <p:cNvSpPr txBox="1"/>
          <p:nvPr/>
        </p:nvSpPr>
        <p:spPr>
          <a:xfrm>
            <a:off x="3457750" y="2896663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10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87E95FF-A770-55E1-B910-59C3E9975F81}"/>
              </a:ext>
            </a:extLst>
          </p:cNvPr>
          <p:cNvSpPr txBox="1"/>
          <p:nvPr/>
        </p:nvSpPr>
        <p:spPr>
          <a:xfrm>
            <a:off x="4257087" y="2910379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11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C323321-1523-E462-DFB9-58A73D1B8B7B}"/>
              </a:ext>
            </a:extLst>
          </p:cNvPr>
          <p:cNvSpPr txBox="1"/>
          <p:nvPr/>
        </p:nvSpPr>
        <p:spPr>
          <a:xfrm>
            <a:off x="3036623" y="3854467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12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F0D83DF-E2C1-0DC3-4BAA-EA39FE4704E1}"/>
              </a:ext>
            </a:extLst>
          </p:cNvPr>
          <p:cNvSpPr txBox="1"/>
          <p:nvPr/>
        </p:nvSpPr>
        <p:spPr>
          <a:xfrm>
            <a:off x="3907967" y="3846883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13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237CE559-8837-F1E6-E32D-CA3ED9A8FD30}"/>
              </a:ext>
            </a:extLst>
          </p:cNvPr>
          <p:cNvSpPr txBox="1"/>
          <p:nvPr/>
        </p:nvSpPr>
        <p:spPr>
          <a:xfrm>
            <a:off x="6000689" y="3208870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14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83C603C-7C2E-BCB8-F42D-583BC5FB3B30}"/>
              </a:ext>
            </a:extLst>
          </p:cNvPr>
          <p:cNvSpPr txBox="1"/>
          <p:nvPr/>
        </p:nvSpPr>
        <p:spPr>
          <a:xfrm>
            <a:off x="7378602" y="4271786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17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B7E59321-A3EF-4C45-BF9F-9615651F0CDA}"/>
              </a:ext>
            </a:extLst>
          </p:cNvPr>
          <p:cNvSpPr txBox="1"/>
          <p:nvPr/>
        </p:nvSpPr>
        <p:spPr>
          <a:xfrm>
            <a:off x="6000689" y="4285376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16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CBBA429-F41B-FF28-E3F3-5C3C2742E286}"/>
              </a:ext>
            </a:extLst>
          </p:cNvPr>
          <p:cNvSpPr txBox="1"/>
          <p:nvPr/>
        </p:nvSpPr>
        <p:spPr>
          <a:xfrm>
            <a:off x="7378602" y="3190370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15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DF1F980D-8742-6BAC-5D42-F8C6B5F026A9}"/>
              </a:ext>
            </a:extLst>
          </p:cNvPr>
          <p:cNvSpPr txBox="1"/>
          <p:nvPr/>
        </p:nvSpPr>
        <p:spPr>
          <a:xfrm>
            <a:off x="8697954" y="3670324"/>
            <a:ext cx="415925" cy="2159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17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6BF716E6-19C4-CDD2-8B95-EC1A73771FCA}"/>
              </a:ext>
            </a:extLst>
          </p:cNvPr>
          <p:cNvSpPr txBox="1"/>
          <p:nvPr/>
        </p:nvSpPr>
        <p:spPr>
          <a:xfrm>
            <a:off x="9036621" y="3664063"/>
            <a:ext cx="1256080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8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img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8994288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E6A51EC-1F34-52AA-FA7E-683E84658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4B3E9-A460-4EAD-8652-82AAB6AF3C3B}" type="slidenum">
              <a:rPr lang="ko-KR" altLang="en-US" smtClean="0"/>
              <a:t>53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F5FD30E-2119-B44F-8547-D754EAE288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RENEWAL CONCEPT</a:t>
            </a:r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5A5DCB-C597-3EA3-FF27-5BF4844CFB64}"/>
              </a:ext>
            </a:extLst>
          </p:cNvPr>
          <p:cNvSpPr txBox="1"/>
          <p:nvPr/>
        </p:nvSpPr>
        <p:spPr>
          <a:xfrm>
            <a:off x="1337345" y="805344"/>
            <a:ext cx="12827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rgbClr val="FF0000"/>
                </a:solidFill>
              </a:rPr>
              <a:t>스토리 보드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4CDF805-5E21-25AC-AFF7-D25E1FB08849}"/>
              </a:ext>
            </a:extLst>
          </p:cNvPr>
          <p:cNvSpPr/>
          <p:nvPr/>
        </p:nvSpPr>
        <p:spPr>
          <a:xfrm>
            <a:off x="1795519" y="1322246"/>
            <a:ext cx="8481299" cy="4434840"/>
          </a:xfrm>
          <a:prstGeom prst="rect">
            <a:avLst/>
          </a:prstGeom>
          <a:solidFill>
            <a:schemeClr val="bg1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22AD38-1D4D-375A-67E7-AD513CBE8093}"/>
              </a:ext>
            </a:extLst>
          </p:cNvPr>
          <p:cNvSpPr txBox="1"/>
          <p:nvPr/>
        </p:nvSpPr>
        <p:spPr>
          <a:xfrm>
            <a:off x="1763754" y="1325880"/>
            <a:ext cx="1008063" cy="214312"/>
          </a:xfrm>
          <a:prstGeom prst="rect">
            <a:avLst/>
          </a:prstGeom>
          <a:solidFill>
            <a:srgbClr val="002060"/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>
                <a:solidFill>
                  <a:schemeClr val="bg1"/>
                </a:solidFill>
                <a:latin typeface="+mn-ea"/>
              </a:rPr>
              <a:t>프로젝트이름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8DFB30-B19F-705B-3289-1ECA62AD4ADF}"/>
              </a:ext>
            </a:extLst>
          </p:cNvPr>
          <p:cNvSpPr txBox="1"/>
          <p:nvPr/>
        </p:nvSpPr>
        <p:spPr>
          <a:xfrm>
            <a:off x="1763754" y="1541780"/>
            <a:ext cx="1008063" cy="214312"/>
          </a:xfrm>
          <a:prstGeom prst="rect">
            <a:avLst/>
          </a:prstGeom>
          <a:solidFill>
            <a:srgbClr val="002060"/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>
                <a:solidFill>
                  <a:schemeClr val="bg1"/>
                </a:solidFill>
                <a:latin typeface="+mn-ea"/>
              </a:rPr>
              <a:t>내용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CB69EA-4E6F-03F7-2C7E-8667FFF57CDE}"/>
              </a:ext>
            </a:extLst>
          </p:cNvPr>
          <p:cNvSpPr txBox="1"/>
          <p:nvPr/>
        </p:nvSpPr>
        <p:spPr>
          <a:xfrm>
            <a:off x="2762292" y="1334969"/>
            <a:ext cx="2455862" cy="214312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b="1" dirty="0">
                <a:latin typeface="+mn-ea"/>
              </a:rPr>
              <a:t>2023 </a:t>
            </a:r>
            <a:r>
              <a:rPr lang="ko-KR" altLang="en-US" sz="800" b="1" dirty="0">
                <a:latin typeface="+mn-ea"/>
              </a:rPr>
              <a:t>대한전선 웹사이트 리뉴얼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A22158D-189A-A5AE-43E6-A5936B921B36}"/>
              </a:ext>
            </a:extLst>
          </p:cNvPr>
          <p:cNvSpPr txBox="1"/>
          <p:nvPr/>
        </p:nvSpPr>
        <p:spPr>
          <a:xfrm>
            <a:off x="2768642" y="1541780"/>
            <a:ext cx="5929312" cy="21431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>
                <a:latin typeface="+mn-ea"/>
              </a:rPr>
              <a:t>서브페이지</a:t>
            </a:r>
            <a:r>
              <a:rPr lang="en-US" altLang="ko-KR" sz="800" b="1" dirty="0">
                <a:latin typeface="+mn-ea"/>
              </a:rPr>
              <a:t> 780px</a:t>
            </a:r>
            <a:r>
              <a:rPr lang="ko-KR" altLang="en-US" sz="800" b="1" dirty="0">
                <a:latin typeface="+mn-ea"/>
              </a:rPr>
              <a:t> 레이아웃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CF8234-B7F1-878C-6868-7EC4957F4C50}"/>
              </a:ext>
            </a:extLst>
          </p:cNvPr>
          <p:cNvSpPr txBox="1"/>
          <p:nvPr/>
        </p:nvSpPr>
        <p:spPr>
          <a:xfrm>
            <a:off x="5224504" y="1325880"/>
            <a:ext cx="1008063" cy="214312"/>
          </a:xfrm>
          <a:prstGeom prst="rect">
            <a:avLst/>
          </a:prstGeom>
          <a:solidFill>
            <a:srgbClr val="002060"/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>
                <a:solidFill>
                  <a:schemeClr val="bg1"/>
                </a:solidFill>
                <a:latin typeface="+mn-ea"/>
              </a:rPr>
              <a:t>화면이름</a:t>
            </a:r>
            <a:r>
              <a:rPr lang="en-US" altLang="ko-KR" sz="800" b="1" dirty="0">
                <a:solidFill>
                  <a:schemeClr val="bg1"/>
                </a:solidFill>
                <a:latin typeface="+mn-ea"/>
              </a:rPr>
              <a:t>(ID)</a:t>
            </a:r>
            <a:endParaRPr lang="ko-KR" altLang="en-US" sz="8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52EE673-6A0B-1147-0D58-4B56CB62B204}"/>
              </a:ext>
            </a:extLst>
          </p:cNvPr>
          <p:cNvSpPr txBox="1"/>
          <p:nvPr/>
        </p:nvSpPr>
        <p:spPr>
          <a:xfrm>
            <a:off x="6228906" y="1334969"/>
            <a:ext cx="2452687" cy="21431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>
                <a:latin typeface="+mn-ea"/>
              </a:rPr>
              <a:t>서브페이지 </a:t>
            </a:r>
            <a:r>
              <a:rPr lang="en-US" altLang="ko-KR" sz="800" b="1" dirty="0">
                <a:latin typeface="+mn-ea"/>
              </a:rPr>
              <a:t>wordmark</a:t>
            </a:r>
            <a:endParaRPr lang="ko-KR" altLang="en-US" sz="800" b="1" dirty="0"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31CA9D-2E2E-3EF4-732D-4024A6B9C30A}"/>
              </a:ext>
            </a:extLst>
          </p:cNvPr>
          <p:cNvSpPr txBox="1"/>
          <p:nvPr/>
        </p:nvSpPr>
        <p:spPr>
          <a:xfrm>
            <a:off x="8704304" y="1334969"/>
            <a:ext cx="849313" cy="214312"/>
          </a:xfrm>
          <a:prstGeom prst="rect">
            <a:avLst/>
          </a:prstGeom>
          <a:solidFill>
            <a:srgbClr val="002060"/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>
                <a:solidFill>
                  <a:schemeClr val="bg1"/>
                </a:solidFill>
                <a:latin typeface="+mn-ea"/>
              </a:rPr>
              <a:t>버전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EC30163-62FF-2E0E-988C-C6BB8359382E}"/>
              </a:ext>
            </a:extLst>
          </p:cNvPr>
          <p:cNvSpPr txBox="1"/>
          <p:nvPr/>
        </p:nvSpPr>
        <p:spPr>
          <a:xfrm>
            <a:off x="8704304" y="1543367"/>
            <a:ext cx="849313" cy="214312"/>
          </a:xfrm>
          <a:prstGeom prst="rect">
            <a:avLst/>
          </a:prstGeom>
          <a:solidFill>
            <a:srgbClr val="002060"/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>
                <a:solidFill>
                  <a:schemeClr val="bg1"/>
                </a:solidFill>
                <a:latin typeface="+mn-ea"/>
              </a:rPr>
              <a:t>작성자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0269CA3-37BB-04B5-D192-544673E93973}"/>
              </a:ext>
            </a:extLst>
          </p:cNvPr>
          <p:cNvSpPr txBox="1"/>
          <p:nvPr/>
        </p:nvSpPr>
        <p:spPr>
          <a:xfrm>
            <a:off x="9539056" y="1336538"/>
            <a:ext cx="723200" cy="21431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b="1" dirty="0">
                <a:latin typeface="+mn-ea"/>
              </a:rPr>
              <a:t>1.0</a:t>
            </a:r>
            <a:endParaRPr lang="ko-KR" altLang="en-US" sz="800" b="1" dirty="0">
              <a:latin typeface="+mn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21F29F9-85DA-2B72-7668-21837418B62A}"/>
              </a:ext>
            </a:extLst>
          </p:cNvPr>
          <p:cNvSpPr txBox="1"/>
          <p:nvPr/>
        </p:nvSpPr>
        <p:spPr>
          <a:xfrm>
            <a:off x="9539056" y="1540986"/>
            <a:ext cx="723200" cy="21431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>
                <a:latin typeface="+mn-ea"/>
              </a:rPr>
              <a:t>송인수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DF1495C-0975-D84B-2FFF-2694DFAF9089}"/>
              </a:ext>
            </a:extLst>
          </p:cNvPr>
          <p:cNvSpPr txBox="1"/>
          <p:nvPr/>
        </p:nvSpPr>
        <p:spPr>
          <a:xfrm>
            <a:off x="8708792" y="1756092"/>
            <a:ext cx="1572514" cy="215900"/>
          </a:xfrm>
          <a:prstGeom prst="rect">
            <a:avLst/>
          </a:prstGeom>
          <a:solidFill>
            <a:srgbClr val="002060"/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en-US" altLang="ko-KR" sz="800" b="1" dirty="0">
                <a:solidFill>
                  <a:schemeClr val="bg1"/>
                </a:solidFill>
                <a:latin typeface="+mn-ea"/>
              </a:rPr>
              <a:t>Description</a:t>
            </a:r>
            <a:endParaRPr lang="ko-KR" altLang="en-US" sz="800" b="1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5FAE1538-8014-4342-41FC-CEB627556E60}"/>
              </a:ext>
            </a:extLst>
          </p:cNvPr>
          <p:cNvCxnSpPr>
            <a:cxnSpLocks/>
          </p:cNvCxnSpPr>
          <p:nvPr/>
        </p:nvCxnSpPr>
        <p:spPr>
          <a:xfrm>
            <a:off x="8704304" y="1434623"/>
            <a:ext cx="0" cy="432609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177EF73D-9852-503D-B25F-C21FC9E43956}"/>
              </a:ext>
            </a:extLst>
          </p:cNvPr>
          <p:cNvCxnSpPr>
            <a:cxnSpLocks/>
          </p:cNvCxnSpPr>
          <p:nvPr/>
        </p:nvCxnSpPr>
        <p:spPr>
          <a:xfrm flipH="1">
            <a:off x="9063078" y="1968817"/>
            <a:ext cx="1" cy="3791903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4F883FFC-13FC-FBAA-D0B5-7406B904B279}"/>
              </a:ext>
            </a:extLst>
          </p:cNvPr>
          <p:cNvSpPr txBox="1"/>
          <p:nvPr/>
        </p:nvSpPr>
        <p:spPr>
          <a:xfrm>
            <a:off x="8689742" y="1998444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18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E49518E-6F0B-2E4D-A5BF-48EB4399BAC3}"/>
              </a:ext>
            </a:extLst>
          </p:cNvPr>
          <p:cNvSpPr txBox="1"/>
          <p:nvPr/>
        </p:nvSpPr>
        <p:spPr>
          <a:xfrm>
            <a:off x="9020738" y="1998444"/>
            <a:ext cx="1256080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content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BD72C82-5D1B-8506-AEF6-3E88477251D8}"/>
              </a:ext>
            </a:extLst>
          </p:cNvPr>
          <p:cNvSpPr txBox="1"/>
          <p:nvPr/>
        </p:nvSpPr>
        <p:spPr>
          <a:xfrm>
            <a:off x="8689742" y="2203731"/>
            <a:ext cx="312826" cy="22169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19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8028193-A8D7-9C78-33C8-A9700E9A3BFC}"/>
              </a:ext>
            </a:extLst>
          </p:cNvPr>
          <p:cNvSpPr txBox="1"/>
          <p:nvPr/>
        </p:nvSpPr>
        <p:spPr>
          <a:xfrm>
            <a:off x="9020738" y="2203686"/>
            <a:ext cx="1256080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img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01D01D4-3605-8B30-35D7-3CFF65B69C94}"/>
              </a:ext>
            </a:extLst>
          </p:cNvPr>
          <p:cNvSpPr txBox="1"/>
          <p:nvPr/>
        </p:nvSpPr>
        <p:spPr>
          <a:xfrm>
            <a:off x="8689742" y="2408536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20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A535161-2D14-CF3C-94EA-6B73447E20FA}"/>
              </a:ext>
            </a:extLst>
          </p:cNvPr>
          <p:cNvSpPr txBox="1"/>
          <p:nvPr/>
        </p:nvSpPr>
        <p:spPr>
          <a:xfrm>
            <a:off x="9020738" y="2408928"/>
            <a:ext cx="1256080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img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53" name="그림 52">
            <a:extLst>
              <a:ext uri="{FF2B5EF4-FFF2-40B4-BE49-F238E27FC236}">
                <a16:creationId xmlns:a16="http://schemas.microsoft.com/office/drawing/2014/main" id="{9B1EB242-8CB0-E2BF-CFE8-979E41B5370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07" t="37703" r="172" b="52590"/>
          <a:stretch/>
        </p:blipFill>
        <p:spPr>
          <a:xfrm>
            <a:off x="2152890" y="2524542"/>
            <a:ext cx="2759699" cy="2379246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49C7F3AC-7626-CA8E-0088-3697BFC2B50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" t="46300" r="369" b="44222"/>
          <a:stretch/>
        </p:blipFill>
        <p:spPr>
          <a:xfrm>
            <a:off x="5576439" y="2692679"/>
            <a:ext cx="2738787" cy="2323575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291AE488-D8C4-F3A0-31B3-CA9E835020CD}"/>
              </a:ext>
            </a:extLst>
          </p:cNvPr>
          <p:cNvSpPr txBox="1"/>
          <p:nvPr/>
        </p:nvSpPr>
        <p:spPr>
          <a:xfrm>
            <a:off x="3373153" y="4160705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18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83C603C-7C2E-BCB8-F42D-583BC5FB3B30}"/>
              </a:ext>
            </a:extLst>
          </p:cNvPr>
          <p:cNvSpPr txBox="1"/>
          <p:nvPr/>
        </p:nvSpPr>
        <p:spPr>
          <a:xfrm>
            <a:off x="6315485" y="4341059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20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B7E59321-A3EF-4C45-BF9F-9615651F0CDA}"/>
              </a:ext>
            </a:extLst>
          </p:cNvPr>
          <p:cNvSpPr txBox="1"/>
          <p:nvPr/>
        </p:nvSpPr>
        <p:spPr>
          <a:xfrm>
            <a:off x="5804786" y="4335293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19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4313824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E6A51EC-1F34-52AA-FA7E-683E84658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4B3E9-A460-4EAD-8652-82AAB6AF3C3B}" type="slidenum">
              <a:rPr lang="ko-KR" altLang="en-US" smtClean="0"/>
              <a:t>54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F5FD30E-2119-B44F-8547-D754EAE288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RENEWAL CONCEPT</a:t>
            </a:r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5A5DCB-C597-3EA3-FF27-5BF4844CFB64}"/>
              </a:ext>
            </a:extLst>
          </p:cNvPr>
          <p:cNvSpPr txBox="1"/>
          <p:nvPr/>
        </p:nvSpPr>
        <p:spPr>
          <a:xfrm>
            <a:off x="1337345" y="805344"/>
            <a:ext cx="12827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rgbClr val="FF0000"/>
                </a:solidFill>
              </a:rPr>
              <a:t>스토리 보드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4CDF805-5E21-25AC-AFF7-D25E1FB08849}"/>
              </a:ext>
            </a:extLst>
          </p:cNvPr>
          <p:cNvSpPr/>
          <p:nvPr/>
        </p:nvSpPr>
        <p:spPr>
          <a:xfrm>
            <a:off x="1795519" y="1322246"/>
            <a:ext cx="8481299" cy="4434840"/>
          </a:xfrm>
          <a:prstGeom prst="rect">
            <a:avLst/>
          </a:prstGeom>
          <a:solidFill>
            <a:schemeClr val="bg1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22AD38-1D4D-375A-67E7-AD513CBE8093}"/>
              </a:ext>
            </a:extLst>
          </p:cNvPr>
          <p:cNvSpPr txBox="1"/>
          <p:nvPr/>
        </p:nvSpPr>
        <p:spPr>
          <a:xfrm>
            <a:off x="1763754" y="1325880"/>
            <a:ext cx="1008063" cy="214312"/>
          </a:xfrm>
          <a:prstGeom prst="rect">
            <a:avLst/>
          </a:prstGeom>
          <a:solidFill>
            <a:srgbClr val="002060"/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>
                <a:solidFill>
                  <a:schemeClr val="bg1"/>
                </a:solidFill>
                <a:latin typeface="+mn-ea"/>
              </a:rPr>
              <a:t>프로젝트이름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8DFB30-B19F-705B-3289-1ECA62AD4ADF}"/>
              </a:ext>
            </a:extLst>
          </p:cNvPr>
          <p:cNvSpPr txBox="1"/>
          <p:nvPr/>
        </p:nvSpPr>
        <p:spPr>
          <a:xfrm>
            <a:off x="1763754" y="1541780"/>
            <a:ext cx="1008063" cy="214312"/>
          </a:xfrm>
          <a:prstGeom prst="rect">
            <a:avLst/>
          </a:prstGeom>
          <a:solidFill>
            <a:srgbClr val="002060"/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>
                <a:solidFill>
                  <a:schemeClr val="bg1"/>
                </a:solidFill>
                <a:latin typeface="+mn-ea"/>
              </a:rPr>
              <a:t>내용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CB69EA-4E6F-03F7-2C7E-8667FFF57CDE}"/>
              </a:ext>
            </a:extLst>
          </p:cNvPr>
          <p:cNvSpPr txBox="1"/>
          <p:nvPr/>
        </p:nvSpPr>
        <p:spPr>
          <a:xfrm>
            <a:off x="2762292" y="1334969"/>
            <a:ext cx="2455862" cy="214312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b="1" dirty="0">
                <a:latin typeface="+mn-ea"/>
              </a:rPr>
              <a:t>2023 </a:t>
            </a:r>
            <a:r>
              <a:rPr lang="ko-KR" altLang="en-US" sz="800" b="1" dirty="0">
                <a:latin typeface="+mn-ea"/>
              </a:rPr>
              <a:t>대한전선 웹사이트 리뉴얼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A22158D-189A-A5AE-43E6-A5936B921B36}"/>
              </a:ext>
            </a:extLst>
          </p:cNvPr>
          <p:cNvSpPr txBox="1"/>
          <p:nvPr/>
        </p:nvSpPr>
        <p:spPr>
          <a:xfrm>
            <a:off x="2768642" y="1541780"/>
            <a:ext cx="5929312" cy="21431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>
                <a:latin typeface="+mn-ea"/>
              </a:rPr>
              <a:t>서브페이지</a:t>
            </a:r>
            <a:r>
              <a:rPr lang="en-US" altLang="ko-KR" sz="800" b="1" dirty="0">
                <a:latin typeface="+mn-ea"/>
              </a:rPr>
              <a:t> 780px</a:t>
            </a:r>
            <a:r>
              <a:rPr lang="ko-KR" altLang="en-US" sz="800" b="1" dirty="0">
                <a:latin typeface="+mn-ea"/>
              </a:rPr>
              <a:t> 레이아웃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CF8234-B7F1-878C-6868-7EC4957F4C50}"/>
              </a:ext>
            </a:extLst>
          </p:cNvPr>
          <p:cNvSpPr txBox="1"/>
          <p:nvPr/>
        </p:nvSpPr>
        <p:spPr>
          <a:xfrm>
            <a:off x="5224504" y="1325880"/>
            <a:ext cx="1008063" cy="214312"/>
          </a:xfrm>
          <a:prstGeom prst="rect">
            <a:avLst/>
          </a:prstGeom>
          <a:solidFill>
            <a:srgbClr val="002060"/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>
                <a:solidFill>
                  <a:schemeClr val="bg1"/>
                </a:solidFill>
                <a:latin typeface="+mn-ea"/>
              </a:rPr>
              <a:t>화면이름</a:t>
            </a:r>
            <a:r>
              <a:rPr lang="en-US" altLang="ko-KR" sz="800" b="1" dirty="0">
                <a:solidFill>
                  <a:schemeClr val="bg1"/>
                </a:solidFill>
                <a:latin typeface="+mn-ea"/>
              </a:rPr>
              <a:t>(ID)</a:t>
            </a:r>
            <a:endParaRPr lang="ko-KR" altLang="en-US" sz="8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52EE673-6A0B-1147-0D58-4B56CB62B204}"/>
              </a:ext>
            </a:extLst>
          </p:cNvPr>
          <p:cNvSpPr txBox="1"/>
          <p:nvPr/>
        </p:nvSpPr>
        <p:spPr>
          <a:xfrm>
            <a:off x="6228906" y="1334969"/>
            <a:ext cx="2452687" cy="21431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>
                <a:latin typeface="+mn-ea"/>
              </a:rPr>
              <a:t>서브페이지 </a:t>
            </a:r>
            <a:r>
              <a:rPr lang="en-US" altLang="ko-KR" sz="800" b="1" dirty="0">
                <a:latin typeface="+mn-ea"/>
              </a:rPr>
              <a:t>logotype ~</a:t>
            </a:r>
            <a:r>
              <a:rPr lang="ko-KR" altLang="en-US" sz="800" b="1" dirty="0">
                <a:latin typeface="+mn-ea"/>
              </a:rPr>
              <a:t> </a:t>
            </a:r>
            <a:r>
              <a:rPr lang="en-US" altLang="ko-KR" sz="800" b="1" dirty="0">
                <a:latin typeface="+mn-ea"/>
              </a:rPr>
              <a:t>signature</a:t>
            </a:r>
            <a:endParaRPr lang="ko-KR" altLang="en-US" sz="800" b="1" dirty="0"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31CA9D-2E2E-3EF4-732D-4024A6B9C30A}"/>
              </a:ext>
            </a:extLst>
          </p:cNvPr>
          <p:cNvSpPr txBox="1"/>
          <p:nvPr/>
        </p:nvSpPr>
        <p:spPr>
          <a:xfrm>
            <a:off x="8704304" y="1334969"/>
            <a:ext cx="849313" cy="214312"/>
          </a:xfrm>
          <a:prstGeom prst="rect">
            <a:avLst/>
          </a:prstGeom>
          <a:solidFill>
            <a:srgbClr val="002060"/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>
                <a:solidFill>
                  <a:schemeClr val="bg1"/>
                </a:solidFill>
                <a:latin typeface="+mn-ea"/>
              </a:rPr>
              <a:t>버전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EC30163-62FF-2E0E-988C-C6BB8359382E}"/>
              </a:ext>
            </a:extLst>
          </p:cNvPr>
          <p:cNvSpPr txBox="1"/>
          <p:nvPr/>
        </p:nvSpPr>
        <p:spPr>
          <a:xfrm>
            <a:off x="8704304" y="1543367"/>
            <a:ext cx="849313" cy="214312"/>
          </a:xfrm>
          <a:prstGeom prst="rect">
            <a:avLst/>
          </a:prstGeom>
          <a:solidFill>
            <a:srgbClr val="002060"/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>
                <a:solidFill>
                  <a:schemeClr val="bg1"/>
                </a:solidFill>
                <a:latin typeface="+mn-ea"/>
              </a:rPr>
              <a:t>작성자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0269CA3-37BB-04B5-D192-544673E93973}"/>
              </a:ext>
            </a:extLst>
          </p:cNvPr>
          <p:cNvSpPr txBox="1"/>
          <p:nvPr/>
        </p:nvSpPr>
        <p:spPr>
          <a:xfrm>
            <a:off x="9539056" y="1336538"/>
            <a:ext cx="723200" cy="21431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b="1" dirty="0">
                <a:latin typeface="+mn-ea"/>
              </a:rPr>
              <a:t>1.0</a:t>
            </a:r>
            <a:endParaRPr lang="ko-KR" altLang="en-US" sz="800" b="1" dirty="0">
              <a:latin typeface="+mn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21F29F9-85DA-2B72-7668-21837418B62A}"/>
              </a:ext>
            </a:extLst>
          </p:cNvPr>
          <p:cNvSpPr txBox="1"/>
          <p:nvPr/>
        </p:nvSpPr>
        <p:spPr>
          <a:xfrm>
            <a:off x="9539056" y="1540986"/>
            <a:ext cx="723200" cy="21431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>
                <a:latin typeface="+mn-ea"/>
              </a:rPr>
              <a:t>송인수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DF1495C-0975-D84B-2FFF-2694DFAF9089}"/>
              </a:ext>
            </a:extLst>
          </p:cNvPr>
          <p:cNvSpPr txBox="1"/>
          <p:nvPr/>
        </p:nvSpPr>
        <p:spPr>
          <a:xfrm>
            <a:off x="8708792" y="1756092"/>
            <a:ext cx="1572514" cy="215900"/>
          </a:xfrm>
          <a:prstGeom prst="rect">
            <a:avLst/>
          </a:prstGeom>
          <a:solidFill>
            <a:srgbClr val="002060"/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en-US" altLang="ko-KR" sz="800" b="1" dirty="0">
                <a:solidFill>
                  <a:schemeClr val="bg1"/>
                </a:solidFill>
                <a:latin typeface="+mn-ea"/>
              </a:rPr>
              <a:t>Description</a:t>
            </a:r>
            <a:endParaRPr lang="ko-KR" altLang="en-US" sz="800" b="1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5FAE1538-8014-4342-41FC-CEB627556E60}"/>
              </a:ext>
            </a:extLst>
          </p:cNvPr>
          <p:cNvCxnSpPr>
            <a:cxnSpLocks/>
          </p:cNvCxnSpPr>
          <p:nvPr/>
        </p:nvCxnSpPr>
        <p:spPr>
          <a:xfrm>
            <a:off x="8704304" y="1434623"/>
            <a:ext cx="0" cy="432609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177EF73D-9852-503D-B25F-C21FC9E43956}"/>
              </a:ext>
            </a:extLst>
          </p:cNvPr>
          <p:cNvCxnSpPr>
            <a:cxnSpLocks/>
          </p:cNvCxnSpPr>
          <p:nvPr/>
        </p:nvCxnSpPr>
        <p:spPr>
          <a:xfrm flipH="1">
            <a:off x="9063078" y="1968817"/>
            <a:ext cx="1" cy="3791903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4F883FFC-13FC-FBAA-D0B5-7406B904B279}"/>
              </a:ext>
            </a:extLst>
          </p:cNvPr>
          <p:cNvSpPr txBox="1"/>
          <p:nvPr/>
        </p:nvSpPr>
        <p:spPr>
          <a:xfrm>
            <a:off x="8689742" y="1998444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21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E49518E-6F0B-2E4D-A5BF-48EB4399BAC3}"/>
              </a:ext>
            </a:extLst>
          </p:cNvPr>
          <p:cNvSpPr txBox="1"/>
          <p:nvPr/>
        </p:nvSpPr>
        <p:spPr>
          <a:xfrm>
            <a:off x="9020738" y="1998444"/>
            <a:ext cx="1256080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content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BD72C82-5D1B-8506-AEF6-3E88477251D8}"/>
              </a:ext>
            </a:extLst>
          </p:cNvPr>
          <p:cNvSpPr txBox="1"/>
          <p:nvPr/>
        </p:nvSpPr>
        <p:spPr>
          <a:xfrm>
            <a:off x="8689742" y="2203731"/>
            <a:ext cx="312826" cy="22169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22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8028193-A8D7-9C78-33C8-A9700E9A3BFC}"/>
              </a:ext>
            </a:extLst>
          </p:cNvPr>
          <p:cNvSpPr txBox="1"/>
          <p:nvPr/>
        </p:nvSpPr>
        <p:spPr>
          <a:xfrm>
            <a:off x="9020738" y="2203686"/>
            <a:ext cx="1256080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img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01D01D4-3605-8B30-35D7-3CFF65B69C94}"/>
              </a:ext>
            </a:extLst>
          </p:cNvPr>
          <p:cNvSpPr txBox="1"/>
          <p:nvPr/>
        </p:nvSpPr>
        <p:spPr>
          <a:xfrm>
            <a:off x="8689742" y="2408536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23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A535161-2D14-CF3C-94EA-6B73447E20FA}"/>
              </a:ext>
            </a:extLst>
          </p:cNvPr>
          <p:cNvSpPr txBox="1"/>
          <p:nvPr/>
        </p:nvSpPr>
        <p:spPr>
          <a:xfrm>
            <a:off x="9020738" y="2408928"/>
            <a:ext cx="1256080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img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53" name="그림 52">
            <a:extLst>
              <a:ext uri="{FF2B5EF4-FFF2-40B4-BE49-F238E27FC236}">
                <a16:creationId xmlns:a16="http://schemas.microsoft.com/office/drawing/2014/main" id="{9B1EB242-8CB0-E2BF-CFE8-979E41B5370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0" t="56323" r="-164" b="33970"/>
          <a:stretch/>
        </p:blipFill>
        <p:spPr>
          <a:xfrm>
            <a:off x="2152890" y="2524542"/>
            <a:ext cx="2759699" cy="2379246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49C7F3AC-7626-CA8E-0088-3697BFC2B50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7" t="67040" r="-541" b="22257"/>
          <a:stretch/>
        </p:blipFill>
        <p:spPr>
          <a:xfrm>
            <a:off x="5393700" y="2314577"/>
            <a:ext cx="2759700" cy="2644021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291AE488-D8C4-F3A0-31B3-CA9E835020CD}"/>
              </a:ext>
            </a:extLst>
          </p:cNvPr>
          <p:cNvSpPr txBox="1"/>
          <p:nvPr/>
        </p:nvSpPr>
        <p:spPr>
          <a:xfrm>
            <a:off x="3365533" y="4061645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21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83C603C-7C2E-BCB8-F42D-583BC5FB3B30}"/>
              </a:ext>
            </a:extLst>
          </p:cNvPr>
          <p:cNvSpPr txBox="1"/>
          <p:nvPr/>
        </p:nvSpPr>
        <p:spPr>
          <a:xfrm>
            <a:off x="7253680" y="4180345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23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B7E59321-A3EF-4C45-BF9F-9615651F0CDA}"/>
              </a:ext>
            </a:extLst>
          </p:cNvPr>
          <p:cNvSpPr txBox="1"/>
          <p:nvPr/>
        </p:nvSpPr>
        <p:spPr>
          <a:xfrm>
            <a:off x="5977687" y="4157485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22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505576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E6A51EC-1F34-52AA-FA7E-683E84658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4B3E9-A460-4EAD-8652-82AAB6AF3C3B}" type="slidenum">
              <a:rPr lang="ko-KR" altLang="en-US" smtClean="0"/>
              <a:t>55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F5FD30E-2119-B44F-8547-D754EAE288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RENEWAL CONCEPT</a:t>
            </a:r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5A5DCB-C597-3EA3-FF27-5BF4844CFB64}"/>
              </a:ext>
            </a:extLst>
          </p:cNvPr>
          <p:cNvSpPr txBox="1"/>
          <p:nvPr/>
        </p:nvSpPr>
        <p:spPr>
          <a:xfrm>
            <a:off x="1337345" y="805344"/>
            <a:ext cx="12827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rgbClr val="FF0000"/>
                </a:solidFill>
              </a:rPr>
              <a:t>스토리 보드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4CDF805-5E21-25AC-AFF7-D25E1FB08849}"/>
              </a:ext>
            </a:extLst>
          </p:cNvPr>
          <p:cNvSpPr/>
          <p:nvPr/>
        </p:nvSpPr>
        <p:spPr>
          <a:xfrm>
            <a:off x="1795519" y="1322246"/>
            <a:ext cx="8481299" cy="4434840"/>
          </a:xfrm>
          <a:prstGeom prst="rect">
            <a:avLst/>
          </a:prstGeom>
          <a:solidFill>
            <a:schemeClr val="bg1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22AD38-1D4D-375A-67E7-AD513CBE8093}"/>
              </a:ext>
            </a:extLst>
          </p:cNvPr>
          <p:cNvSpPr txBox="1"/>
          <p:nvPr/>
        </p:nvSpPr>
        <p:spPr>
          <a:xfrm>
            <a:off x="1763754" y="1325880"/>
            <a:ext cx="1008063" cy="214312"/>
          </a:xfrm>
          <a:prstGeom prst="rect">
            <a:avLst/>
          </a:prstGeom>
          <a:solidFill>
            <a:srgbClr val="002060"/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>
                <a:solidFill>
                  <a:schemeClr val="bg1"/>
                </a:solidFill>
                <a:latin typeface="+mn-ea"/>
              </a:rPr>
              <a:t>프로젝트이름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8DFB30-B19F-705B-3289-1ECA62AD4ADF}"/>
              </a:ext>
            </a:extLst>
          </p:cNvPr>
          <p:cNvSpPr txBox="1"/>
          <p:nvPr/>
        </p:nvSpPr>
        <p:spPr>
          <a:xfrm>
            <a:off x="1763754" y="1541780"/>
            <a:ext cx="1008063" cy="214312"/>
          </a:xfrm>
          <a:prstGeom prst="rect">
            <a:avLst/>
          </a:prstGeom>
          <a:solidFill>
            <a:srgbClr val="002060"/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>
                <a:solidFill>
                  <a:schemeClr val="bg1"/>
                </a:solidFill>
                <a:latin typeface="+mn-ea"/>
              </a:rPr>
              <a:t>내용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CB69EA-4E6F-03F7-2C7E-8667FFF57CDE}"/>
              </a:ext>
            </a:extLst>
          </p:cNvPr>
          <p:cNvSpPr txBox="1"/>
          <p:nvPr/>
        </p:nvSpPr>
        <p:spPr>
          <a:xfrm>
            <a:off x="2762292" y="1334969"/>
            <a:ext cx="2455862" cy="214312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b="1" dirty="0">
                <a:latin typeface="+mn-ea"/>
              </a:rPr>
              <a:t>2023 </a:t>
            </a:r>
            <a:r>
              <a:rPr lang="ko-KR" altLang="en-US" sz="800" b="1" dirty="0">
                <a:latin typeface="+mn-ea"/>
              </a:rPr>
              <a:t>대한전선 웹사이트 리뉴얼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A22158D-189A-A5AE-43E6-A5936B921B36}"/>
              </a:ext>
            </a:extLst>
          </p:cNvPr>
          <p:cNvSpPr txBox="1"/>
          <p:nvPr/>
        </p:nvSpPr>
        <p:spPr>
          <a:xfrm>
            <a:off x="2768642" y="1541780"/>
            <a:ext cx="5929312" cy="21431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>
                <a:latin typeface="+mn-ea"/>
              </a:rPr>
              <a:t>서브페이지</a:t>
            </a:r>
            <a:r>
              <a:rPr lang="en-US" altLang="ko-KR" sz="800" b="1" dirty="0">
                <a:latin typeface="+mn-ea"/>
              </a:rPr>
              <a:t> 780px</a:t>
            </a:r>
            <a:r>
              <a:rPr lang="ko-KR" altLang="en-US" sz="800" b="1" dirty="0">
                <a:latin typeface="+mn-ea"/>
              </a:rPr>
              <a:t> 레이아웃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CF8234-B7F1-878C-6868-7EC4957F4C50}"/>
              </a:ext>
            </a:extLst>
          </p:cNvPr>
          <p:cNvSpPr txBox="1"/>
          <p:nvPr/>
        </p:nvSpPr>
        <p:spPr>
          <a:xfrm>
            <a:off x="5224504" y="1325880"/>
            <a:ext cx="1008063" cy="214312"/>
          </a:xfrm>
          <a:prstGeom prst="rect">
            <a:avLst/>
          </a:prstGeom>
          <a:solidFill>
            <a:srgbClr val="002060"/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>
                <a:solidFill>
                  <a:schemeClr val="bg1"/>
                </a:solidFill>
                <a:latin typeface="+mn-ea"/>
              </a:rPr>
              <a:t>화면이름</a:t>
            </a:r>
            <a:r>
              <a:rPr lang="en-US" altLang="ko-KR" sz="800" b="1" dirty="0">
                <a:solidFill>
                  <a:schemeClr val="bg1"/>
                </a:solidFill>
                <a:latin typeface="+mn-ea"/>
              </a:rPr>
              <a:t>(ID)</a:t>
            </a:r>
            <a:endParaRPr lang="ko-KR" altLang="en-US" sz="8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52EE673-6A0B-1147-0D58-4B56CB62B204}"/>
              </a:ext>
            </a:extLst>
          </p:cNvPr>
          <p:cNvSpPr txBox="1"/>
          <p:nvPr/>
        </p:nvSpPr>
        <p:spPr>
          <a:xfrm>
            <a:off x="6228906" y="1334969"/>
            <a:ext cx="2452687" cy="21431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>
                <a:latin typeface="+mn-ea"/>
              </a:rPr>
              <a:t>서브페이지 </a:t>
            </a:r>
            <a:r>
              <a:rPr lang="en-US" altLang="ko-KR" sz="800" b="1" dirty="0" err="1">
                <a:latin typeface="+mn-ea"/>
              </a:rPr>
              <a:t>colorsystem</a:t>
            </a:r>
            <a:r>
              <a:rPr lang="en-US" altLang="ko-KR" sz="800" b="1" dirty="0">
                <a:latin typeface="+mn-ea"/>
              </a:rPr>
              <a:t> ~ Footer</a:t>
            </a:r>
            <a:endParaRPr lang="ko-KR" altLang="en-US" sz="800" b="1" dirty="0"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31CA9D-2E2E-3EF4-732D-4024A6B9C30A}"/>
              </a:ext>
            </a:extLst>
          </p:cNvPr>
          <p:cNvSpPr txBox="1"/>
          <p:nvPr/>
        </p:nvSpPr>
        <p:spPr>
          <a:xfrm>
            <a:off x="8704304" y="1334969"/>
            <a:ext cx="849313" cy="214312"/>
          </a:xfrm>
          <a:prstGeom prst="rect">
            <a:avLst/>
          </a:prstGeom>
          <a:solidFill>
            <a:srgbClr val="002060"/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>
                <a:solidFill>
                  <a:schemeClr val="bg1"/>
                </a:solidFill>
                <a:latin typeface="+mn-ea"/>
              </a:rPr>
              <a:t>버전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EC30163-62FF-2E0E-988C-C6BB8359382E}"/>
              </a:ext>
            </a:extLst>
          </p:cNvPr>
          <p:cNvSpPr txBox="1"/>
          <p:nvPr/>
        </p:nvSpPr>
        <p:spPr>
          <a:xfrm>
            <a:off x="8704304" y="1543367"/>
            <a:ext cx="849313" cy="214312"/>
          </a:xfrm>
          <a:prstGeom prst="rect">
            <a:avLst/>
          </a:prstGeom>
          <a:solidFill>
            <a:srgbClr val="002060"/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>
                <a:solidFill>
                  <a:schemeClr val="bg1"/>
                </a:solidFill>
                <a:latin typeface="+mn-ea"/>
              </a:rPr>
              <a:t>작성자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0269CA3-37BB-04B5-D192-544673E93973}"/>
              </a:ext>
            </a:extLst>
          </p:cNvPr>
          <p:cNvSpPr txBox="1"/>
          <p:nvPr/>
        </p:nvSpPr>
        <p:spPr>
          <a:xfrm>
            <a:off x="9539056" y="1336538"/>
            <a:ext cx="723200" cy="21431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b="1" dirty="0">
                <a:latin typeface="+mn-ea"/>
              </a:rPr>
              <a:t>1.0</a:t>
            </a:r>
            <a:endParaRPr lang="ko-KR" altLang="en-US" sz="800" b="1" dirty="0">
              <a:latin typeface="+mn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21F29F9-85DA-2B72-7668-21837418B62A}"/>
              </a:ext>
            </a:extLst>
          </p:cNvPr>
          <p:cNvSpPr txBox="1"/>
          <p:nvPr/>
        </p:nvSpPr>
        <p:spPr>
          <a:xfrm>
            <a:off x="9539056" y="1540986"/>
            <a:ext cx="723200" cy="21431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>
                <a:latin typeface="+mn-ea"/>
              </a:rPr>
              <a:t>송인수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DF1495C-0975-D84B-2FFF-2694DFAF9089}"/>
              </a:ext>
            </a:extLst>
          </p:cNvPr>
          <p:cNvSpPr txBox="1"/>
          <p:nvPr/>
        </p:nvSpPr>
        <p:spPr>
          <a:xfrm>
            <a:off x="8708792" y="1756092"/>
            <a:ext cx="1572514" cy="215900"/>
          </a:xfrm>
          <a:prstGeom prst="rect">
            <a:avLst/>
          </a:prstGeom>
          <a:solidFill>
            <a:srgbClr val="002060"/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en-US" altLang="ko-KR" sz="800" b="1" dirty="0">
                <a:solidFill>
                  <a:schemeClr val="bg1"/>
                </a:solidFill>
                <a:latin typeface="+mn-ea"/>
              </a:rPr>
              <a:t>Description</a:t>
            </a:r>
            <a:endParaRPr lang="ko-KR" altLang="en-US" sz="800" b="1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5FAE1538-8014-4342-41FC-CEB627556E60}"/>
              </a:ext>
            </a:extLst>
          </p:cNvPr>
          <p:cNvCxnSpPr>
            <a:cxnSpLocks/>
          </p:cNvCxnSpPr>
          <p:nvPr/>
        </p:nvCxnSpPr>
        <p:spPr>
          <a:xfrm>
            <a:off x="8704304" y="1434623"/>
            <a:ext cx="0" cy="432609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177EF73D-9852-503D-B25F-C21FC9E43956}"/>
              </a:ext>
            </a:extLst>
          </p:cNvPr>
          <p:cNvCxnSpPr>
            <a:cxnSpLocks/>
          </p:cNvCxnSpPr>
          <p:nvPr/>
        </p:nvCxnSpPr>
        <p:spPr>
          <a:xfrm flipH="1">
            <a:off x="9063078" y="1968817"/>
            <a:ext cx="1" cy="3791903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4F883FFC-13FC-FBAA-D0B5-7406B904B279}"/>
              </a:ext>
            </a:extLst>
          </p:cNvPr>
          <p:cNvSpPr txBox="1"/>
          <p:nvPr/>
        </p:nvSpPr>
        <p:spPr>
          <a:xfrm>
            <a:off x="8689742" y="1998444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24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E49518E-6F0B-2E4D-A5BF-48EB4399BAC3}"/>
              </a:ext>
            </a:extLst>
          </p:cNvPr>
          <p:cNvSpPr txBox="1"/>
          <p:nvPr/>
        </p:nvSpPr>
        <p:spPr>
          <a:xfrm>
            <a:off x="9020738" y="1998444"/>
            <a:ext cx="1256080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color-box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BD72C82-5D1B-8506-AEF6-3E88477251D8}"/>
              </a:ext>
            </a:extLst>
          </p:cNvPr>
          <p:cNvSpPr txBox="1"/>
          <p:nvPr/>
        </p:nvSpPr>
        <p:spPr>
          <a:xfrm>
            <a:off x="8689742" y="2203731"/>
            <a:ext cx="312826" cy="22169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25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8028193-A8D7-9C78-33C8-A9700E9A3BFC}"/>
              </a:ext>
            </a:extLst>
          </p:cNvPr>
          <p:cNvSpPr txBox="1"/>
          <p:nvPr/>
        </p:nvSpPr>
        <p:spPr>
          <a:xfrm>
            <a:off x="9020738" y="2203686"/>
            <a:ext cx="1256080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color-box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01D01D4-3605-8B30-35D7-3CFF65B69C94}"/>
              </a:ext>
            </a:extLst>
          </p:cNvPr>
          <p:cNvSpPr txBox="1"/>
          <p:nvPr/>
        </p:nvSpPr>
        <p:spPr>
          <a:xfrm>
            <a:off x="8689742" y="2408536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26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A535161-2D14-CF3C-94EA-6B73447E20FA}"/>
              </a:ext>
            </a:extLst>
          </p:cNvPr>
          <p:cNvSpPr txBox="1"/>
          <p:nvPr/>
        </p:nvSpPr>
        <p:spPr>
          <a:xfrm>
            <a:off x="9020738" y="2408928"/>
            <a:ext cx="1256080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Footer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53" name="그림 52">
            <a:extLst>
              <a:ext uri="{FF2B5EF4-FFF2-40B4-BE49-F238E27FC236}">
                <a16:creationId xmlns:a16="http://schemas.microsoft.com/office/drawing/2014/main" id="{9B1EB242-8CB0-E2BF-CFE8-979E41B5370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8" t="80379" r="-164" b="9914"/>
          <a:stretch/>
        </p:blipFill>
        <p:spPr>
          <a:xfrm>
            <a:off x="2152890" y="2524542"/>
            <a:ext cx="2759699" cy="2379246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49C7F3AC-7626-CA8E-0088-3697BFC2B50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" t="90208" b="-911"/>
          <a:stretch/>
        </p:blipFill>
        <p:spPr>
          <a:xfrm>
            <a:off x="5393700" y="2467747"/>
            <a:ext cx="2759700" cy="2644021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291AE488-D8C4-F3A0-31B3-CA9E835020CD}"/>
              </a:ext>
            </a:extLst>
          </p:cNvPr>
          <p:cNvSpPr txBox="1"/>
          <p:nvPr/>
        </p:nvSpPr>
        <p:spPr>
          <a:xfrm>
            <a:off x="2620068" y="3678676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24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83C603C-7C2E-BCB8-F42D-583BC5FB3B30}"/>
              </a:ext>
            </a:extLst>
          </p:cNvPr>
          <p:cNvSpPr txBox="1"/>
          <p:nvPr/>
        </p:nvSpPr>
        <p:spPr>
          <a:xfrm>
            <a:off x="5939587" y="4405094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31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B7E59321-A3EF-4C45-BF9F-9615651F0CDA}"/>
              </a:ext>
            </a:extLst>
          </p:cNvPr>
          <p:cNvSpPr txBox="1"/>
          <p:nvPr/>
        </p:nvSpPr>
        <p:spPr>
          <a:xfrm>
            <a:off x="6235163" y="2709685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26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D137D53-688A-3D19-E8C6-4ACBEC455F52}"/>
              </a:ext>
            </a:extLst>
          </p:cNvPr>
          <p:cNvSpPr txBox="1"/>
          <p:nvPr/>
        </p:nvSpPr>
        <p:spPr>
          <a:xfrm>
            <a:off x="3882187" y="3678676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25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C8BA9B8-3156-F893-EEAA-906DEEC43A1A}"/>
              </a:ext>
            </a:extLst>
          </p:cNvPr>
          <p:cNvSpPr txBox="1"/>
          <p:nvPr/>
        </p:nvSpPr>
        <p:spPr>
          <a:xfrm>
            <a:off x="6072493" y="3062703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27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9B51966-5728-BC0D-210C-51273298A692}"/>
              </a:ext>
            </a:extLst>
          </p:cNvPr>
          <p:cNvSpPr txBox="1"/>
          <p:nvPr/>
        </p:nvSpPr>
        <p:spPr>
          <a:xfrm>
            <a:off x="6072493" y="3415721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28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5A3BECF-5F54-03B2-8D8A-D15AB60B3A1B}"/>
              </a:ext>
            </a:extLst>
          </p:cNvPr>
          <p:cNvSpPr txBox="1"/>
          <p:nvPr/>
        </p:nvSpPr>
        <p:spPr>
          <a:xfrm>
            <a:off x="6072493" y="3753687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29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94854D6-26C5-91B9-CC2A-2612A2565291}"/>
              </a:ext>
            </a:extLst>
          </p:cNvPr>
          <p:cNvSpPr txBox="1"/>
          <p:nvPr/>
        </p:nvSpPr>
        <p:spPr>
          <a:xfrm>
            <a:off x="6072493" y="4043115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30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4B6F905-E762-6557-5F05-CAE2B41D3DB2}"/>
              </a:ext>
            </a:extLst>
          </p:cNvPr>
          <p:cNvSpPr txBox="1"/>
          <p:nvPr/>
        </p:nvSpPr>
        <p:spPr>
          <a:xfrm>
            <a:off x="5638354" y="4839781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32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0ADDB91-5AF2-955B-0A8A-DC84D397C3CD}"/>
              </a:ext>
            </a:extLst>
          </p:cNvPr>
          <p:cNvSpPr txBox="1"/>
          <p:nvPr/>
        </p:nvSpPr>
        <p:spPr>
          <a:xfrm>
            <a:off x="6345671" y="4849881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33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CCCBB7C-AC92-2BBF-F1B4-AE001D894071}"/>
              </a:ext>
            </a:extLst>
          </p:cNvPr>
          <p:cNvSpPr txBox="1"/>
          <p:nvPr/>
        </p:nvSpPr>
        <p:spPr>
          <a:xfrm>
            <a:off x="6973226" y="4849881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34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828BAF3-3605-B011-3CE0-61FE9E98D33E}"/>
              </a:ext>
            </a:extLst>
          </p:cNvPr>
          <p:cNvSpPr txBox="1"/>
          <p:nvPr/>
        </p:nvSpPr>
        <p:spPr>
          <a:xfrm>
            <a:off x="8697954" y="2641610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27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106D843-DE6B-E7C2-5F19-63F5E719333E}"/>
              </a:ext>
            </a:extLst>
          </p:cNvPr>
          <p:cNvSpPr txBox="1"/>
          <p:nvPr/>
        </p:nvSpPr>
        <p:spPr>
          <a:xfrm>
            <a:off x="9028950" y="2642002"/>
            <a:ext cx="1256080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address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EA9548D-B08A-4BD4-5780-AEEAE08DE2AE}"/>
              </a:ext>
            </a:extLst>
          </p:cNvPr>
          <p:cNvSpPr txBox="1"/>
          <p:nvPr/>
        </p:nvSpPr>
        <p:spPr>
          <a:xfrm>
            <a:off x="8689742" y="2881008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28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F51AA73-8C09-4963-6AA3-0DC3E938139A}"/>
              </a:ext>
            </a:extLst>
          </p:cNvPr>
          <p:cNvSpPr txBox="1"/>
          <p:nvPr/>
        </p:nvSpPr>
        <p:spPr>
          <a:xfrm>
            <a:off x="9020738" y="2881400"/>
            <a:ext cx="1256080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tel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EB9FC6A-0175-149C-97F3-3A5F3E587E3E}"/>
              </a:ext>
            </a:extLst>
          </p:cNvPr>
          <p:cNvSpPr txBox="1"/>
          <p:nvPr/>
        </p:nvSpPr>
        <p:spPr>
          <a:xfrm>
            <a:off x="8697954" y="3130692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29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B5EC94F-EE94-6AFC-6E16-BA4C518EF554}"/>
              </a:ext>
            </a:extLst>
          </p:cNvPr>
          <p:cNvSpPr txBox="1"/>
          <p:nvPr/>
        </p:nvSpPr>
        <p:spPr>
          <a:xfrm>
            <a:off x="9028950" y="3131084"/>
            <a:ext cx="1256080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fax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76FB827-DB14-097D-69BC-0C88D279E2AD}"/>
              </a:ext>
            </a:extLst>
          </p:cNvPr>
          <p:cNvSpPr txBox="1"/>
          <p:nvPr/>
        </p:nvSpPr>
        <p:spPr>
          <a:xfrm>
            <a:off x="8697954" y="3384532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30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AA64AE4-1F78-CFC0-5C30-B136C3E78413}"/>
              </a:ext>
            </a:extLst>
          </p:cNvPr>
          <p:cNvSpPr txBox="1"/>
          <p:nvPr/>
        </p:nvSpPr>
        <p:spPr>
          <a:xfrm>
            <a:off x="9028950" y="3384924"/>
            <a:ext cx="1256080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FNB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B15BD79-A354-B096-D2E7-D3B32BC19D0E}"/>
              </a:ext>
            </a:extLst>
          </p:cNvPr>
          <p:cNvSpPr txBox="1"/>
          <p:nvPr/>
        </p:nvSpPr>
        <p:spPr>
          <a:xfrm>
            <a:off x="8689742" y="3623186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31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66A6CB7-FA95-18EA-5DBD-1DBF39416970}"/>
              </a:ext>
            </a:extLst>
          </p:cNvPr>
          <p:cNvSpPr txBox="1"/>
          <p:nvPr/>
        </p:nvSpPr>
        <p:spPr>
          <a:xfrm>
            <a:off x="9020738" y="3623578"/>
            <a:ext cx="1256080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copyright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724B5CA-2C3E-92E4-1E76-F3710EFFAA72}"/>
              </a:ext>
            </a:extLst>
          </p:cNvPr>
          <p:cNvSpPr txBox="1"/>
          <p:nvPr/>
        </p:nvSpPr>
        <p:spPr>
          <a:xfrm>
            <a:off x="8689742" y="3872478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32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473CDA3-73F0-BDC0-9C59-7752C224EA70}"/>
              </a:ext>
            </a:extLst>
          </p:cNvPr>
          <p:cNvSpPr txBox="1"/>
          <p:nvPr/>
        </p:nvSpPr>
        <p:spPr>
          <a:xfrm>
            <a:off x="9020738" y="3872870"/>
            <a:ext cx="1256080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FNB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B19B9AB-555B-92CF-F2B9-3D14E56E7DA9}"/>
              </a:ext>
            </a:extLst>
          </p:cNvPr>
          <p:cNvSpPr txBox="1"/>
          <p:nvPr/>
        </p:nvSpPr>
        <p:spPr>
          <a:xfrm>
            <a:off x="8699810" y="4112776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33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EDD5037-85DC-07BA-596E-7A6B3EB0EA77}"/>
              </a:ext>
            </a:extLst>
          </p:cNvPr>
          <p:cNvSpPr txBox="1"/>
          <p:nvPr/>
        </p:nvSpPr>
        <p:spPr>
          <a:xfrm>
            <a:off x="9030806" y="4113168"/>
            <a:ext cx="1256080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FNB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AC84F8D-9F87-0B53-AB2A-71565C7A9831}"/>
              </a:ext>
            </a:extLst>
          </p:cNvPr>
          <p:cNvSpPr txBox="1"/>
          <p:nvPr/>
        </p:nvSpPr>
        <p:spPr>
          <a:xfrm>
            <a:off x="8697954" y="4360997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34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99324C4-153E-A08B-055A-4C25D643E152}"/>
              </a:ext>
            </a:extLst>
          </p:cNvPr>
          <p:cNvSpPr txBox="1"/>
          <p:nvPr/>
        </p:nvSpPr>
        <p:spPr>
          <a:xfrm>
            <a:off x="9028950" y="4361389"/>
            <a:ext cx="1256080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FNB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5794330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E6A51EC-1F34-52AA-FA7E-683E84658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4B3E9-A460-4EAD-8652-82AAB6AF3C3B}" type="slidenum">
              <a:rPr lang="ko-KR" altLang="en-US" smtClean="0"/>
              <a:t>56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F5FD30E-2119-B44F-8547-D754EAE288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RENEWAL CONCEPT</a:t>
            </a:r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5A5DCB-C597-3EA3-FF27-5BF4844CFB64}"/>
              </a:ext>
            </a:extLst>
          </p:cNvPr>
          <p:cNvSpPr txBox="1"/>
          <p:nvPr/>
        </p:nvSpPr>
        <p:spPr>
          <a:xfrm>
            <a:off x="1337345" y="805344"/>
            <a:ext cx="12827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rgbClr val="FF0000"/>
                </a:solidFill>
              </a:rPr>
              <a:t>스토리 보드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4CDF805-5E21-25AC-AFF7-D25E1FB08849}"/>
              </a:ext>
            </a:extLst>
          </p:cNvPr>
          <p:cNvSpPr/>
          <p:nvPr/>
        </p:nvSpPr>
        <p:spPr>
          <a:xfrm>
            <a:off x="1795519" y="1322246"/>
            <a:ext cx="8481299" cy="4434840"/>
          </a:xfrm>
          <a:prstGeom prst="rect">
            <a:avLst/>
          </a:prstGeom>
          <a:solidFill>
            <a:schemeClr val="bg1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22AD38-1D4D-375A-67E7-AD513CBE8093}"/>
              </a:ext>
            </a:extLst>
          </p:cNvPr>
          <p:cNvSpPr txBox="1"/>
          <p:nvPr/>
        </p:nvSpPr>
        <p:spPr>
          <a:xfrm>
            <a:off x="1763754" y="1325880"/>
            <a:ext cx="1008063" cy="214312"/>
          </a:xfrm>
          <a:prstGeom prst="rect">
            <a:avLst/>
          </a:prstGeom>
          <a:solidFill>
            <a:srgbClr val="002060"/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>
                <a:solidFill>
                  <a:schemeClr val="bg1"/>
                </a:solidFill>
                <a:latin typeface="+mn-ea"/>
              </a:rPr>
              <a:t>프로젝트이름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8DFB30-B19F-705B-3289-1ECA62AD4ADF}"/>
              </a:ext>
            </a:extLst>
          </p:cNvPr>
          <p:cNvSpPr txBox="1"/>
          <p:nvPr/>
        </p:nvSpPr>
        <p:spPr>
          <a:xfrm>
            <a:off x="1763754" y="1541780"/>
            <a:ext cx="1008063" cy="214312"/>
          </a:xfrm>
          <a:prstGeom prst="rect">
            <a:avLst/>
          </a:prstGeom>
          <a:solidFill>
            <a:srgbClr val="002060"/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>
                <a:solidFill>
                  <a:schemeClr val="bg1"/>
                </a:solidFill>
                <a:latin typeface="+mn-ea"/>
              </a:rPr>
              <a:t>내용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CB69EA-4E6F-03F7-2C7E-8667FFF57CDE}"/>
              </a:ext>
            </a:extLst>
          </p:cNvPr>
          <p:cNvSpPr txBox="1"/>
          <p:nvPr/>
        </p:nvSpPr>
        <p:spPr>
          <a:xfrm>
            <a:off x="2762292" y="1334969"/>
            <a:ext cx="2455862" cy="214312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b="1" dirty="0">
                <a:latin typeface="+mn-ea"/>
              </a:rPr>
              <a:t>2023 </a:t>
            </a:r>
            <a:r>
              <a:rPr lang="ko-KR" altLang="en-US" sz="800" b="1" dirty="0">
                <a:latin typeface="+mn-ea"/>
              </a:rPr>
              <a:t>대한전선 웹사이트 리뉴얼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A22158D-189A-A5AE-43E6-A5936B921B36}"/>
              </a:ext>
            </a:extLst>
          </p:cNvPr>
          <p:cNvSpPr txBox="1"/>
          <p:nvPr/>
        </p:nvSpPr>
        <p:spPr>
          <a:xfrm>
            <a:off x="2768642" y="1541780"/>
            <a:ext cx="5929312" cy="215444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>
                <a:latin typeface="+mn-ea"/>
              </a:rPr>
              <a:t>서브페이지</a:t>
            </a:r>
            <a:r>
              <a:rPr lang="en-US" altLang="ko-KR" sz="800" b="1" dirty="0">
                <a:latin typeface="+mn-ea"/>
              </a:rPr>
              <a:t> 360px</a:t>
            </a:r>
            <a:r>
              <a:rPr lang="ko-KR" altLang="en-US" sz="800" b="1" dirty="0">
                <a:latin typeface="+mn-ea"/>
              </a:rPr>
              <a:t> 레이아웃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CF8234-B7F1-878C-6868-7EC4957F4C50}"/>
              </a:ext>
            </a:extLst>
          </p:cNvPr>
          <p:cNvSpPr txBox="1"/>
          <p:nvPr/>
        </p:nvSpPr>
        <p:spPr>
          <a:xfrm>
            <a:off x="5224504" y="1325880"/>
            <a:ext cx="1008063" cy="214312"/>
          </a:xfrm>
          <a:prstGeom prst="rect">
            <a:avLst/>
          </a:prstGeom>
          <a:solidFill>
            <a:srgbClr val="002060"/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>
                <a:solidFill>
                  <a:schemeClr val="bg1"/>
                </a:solidFill>
                <a:latin typeface="+mn-ea"/>
              </a:rPr>
              <a:t>화면이름</a:t>
            </a:r>
            <a:r>
              <a:rPr lang="en-US" altLang="ko-KR" sz="800" b="1" dirty="0">
                <a:solidFill>
                  <a:schemeClr val="bg1"/>
                </a:solidFill>
                <a:latin typeface="+mn-ea"/>
              </a:rPr>
              <a:t>(ID)</a:t>
            </a:r>
            <a:endParaRPr lang="ko-KR" altLang="en-US" sz="8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52EE673-6A0B-1147-0D58-4B56CB62B204}"/>
              </a:ext>
            </a:extLst>
          </p:cNvPr>
          <p:cNvSpPr txBox="1"/>
          <p:nvPr/>
        </p:nvSpPr>
        <p:spPr>
          <a:xfrm>
            <a:off x="6228906" y="1334969"/>
            <a:ext cx="2452687" cy="21431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>
                <a:latin typeface="+mn-ea"/>
              </a:rPr>
              <a:t>서브페이지 </a:t>
            </a:r>
            <a:r>
              <a:rPr lang="en-US" altLang="ko-KR" sz="800" b="1" dirty="0">
                <a:latin typeface="+mn-ea"/>
              </a:rPr>
              <a:t>Big-visual ~ intr0duction section</a:t>
            </a:r>
            <a:endParaRPr lang="ko-KR" altLang="en-US" sz="800" b="1" dirty="0"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31CA9D-2E2E-3EF4-732D-4024A6B9C30A}"/>
              </a:ext>
            </a:extLst>
          </p:cNvPr>
          <p:cNvSpPr txBox="1"/>
          <p:nvPr/>
        </p:nvSpPr>
        <p:spPr>
          <a:xfrm>
            <a:off x="8704304" y="1334969"/>
            <a:ext cx="849313" cy="214312"/>
          </a:xfrm>
          <a:prstGeom prst="rect">
            <a:avLst/>
          </a:prstGeom>
          <a:solidFill>
            <a:srgbClr val="002060"/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>
                <a:solidFill>
                  <a:schemeClr val="bg1"/>
                </a:solidFill>
                <a:latin typeface="+mn-ea"/>
              </a:rPr>
              <a:t>버전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EC30163-62FF-2E0E-988C-C6BB8359382E}"/>
              </a:ext>
            </a:extLst>
          </p:cNvPr>
          <p:cNvSpPr txBox="1"/>
          <p:nvPr/>
        </p:nvSpPr>
        <p:spPr>
          <a:xfrm>
            <a:off x="8704304" y="1543367"/>
            <a:ext cx="849313" cy="214312"/>
          </a:xfrm>
          <a:prstGeom prst="rect">
            <a:avLst/>
          </a:prstGeom>
          <a:solidFill>
            <a:srgbClr val="002060"/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>
                <a:solidFill>
                  <a:schemeClr val="bg1"/>
                </a:solidFill>
                <a:latin typeface="+mn-ea"/>
              </a:rPr>
              <a:t>작성자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0269CA3-37BB-04B5-D192-544673E93973}"/>
              </a:ext>
            </a:extLst>
          </p:cNvPr>
          <p:cNvSpPr txBox="1"/>
          <p:nvPr/>
        </p:nvSpPr>
        <p:spPr>
          <a:xfrm>
            <a:off x="9539056" y="1336538"/>
            <a:ext cx="723200" cy="21431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b="1" dirty="0">
                <a:latin typeface="+mn-ea"/>
              </a:rPr>
              <a:t>1.0</a:t>
            </a:r>
            <a:endParaRPr lang="ko-KR" altLang="en-US" sz="800" b="1" dirty="0">
              <a:latin typeface="+mn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21F29F9-85DA-2B72-7668-21837418B62A}"/>
              </a:ext>
            </a:extLst>
          </p:cNvPr>
          <p:cNvSpPr txBox="1"/>
          <p:nvPr/>
        </p:nvSpPr>
        <p:spPr>
          <a:xfrm>
            <a:off x="9539056" y="1540986"/>
            <a:ext cx="723200" cy="21431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>
                <a:latin typeface="+mn-ea"/>
              </a:rPr>
              <a:t>송인수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DF1495C-0975-D84B-2FFF-2694DFAF9089}"/>
              </a:ext>
            </a:extLst>
          </p:cNvPr>
          <p:cNvSpPr txBox="1"/>
          <p:nvPr/>
        </p:nvSpPr>
        <p:spPr>
          <a:xfrm>
            <a:off x="8708792" y="1756092"/>
            <a:ext cx="1572514" cy="215900"/>
          </a:xfrm>
          <a:prstGeom prst="rect">
            <a:avLst/>
          </a:prstGeom>
          <a:solidFill>
            <a:srgbClr val="002060"/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en-US" altLang="ko-KR" sz="800" b="1" dirty="0">
                <a:solidFill>
                  <a:schemeClr val="bg1"/>
                </a:solidFill>
                <a:latin typeface="+mn-ea"/>
              </a:rPr>
              <a:t>Description</a:t>
            </a:r>
            <a:endParaRPr lang="ko-KR" altLang="en-US" sz="800" b="1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5FAE1538-8014-4342-41FC-CEB627556E60}"/>
              </a:ext>
            </a:extLst>
          </p:cNvPr>
          <p:cNvCxnSpPr>
            <a:cxnSpLocks/>
          </p:cNvCxnSpPr>
          <p:nvPr/>
        </p:nvCxnSpPr>
        <p:spPr>
          <a:xfrm>
            <a:off x="8704304" y="1434623"/>
            <a:ext cx="0" cy="432609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177EF73D-9852-503D-B25F-C21FC9E43956}"/>
              </a:ext>
            </a:extLst>
          </p:cNvPr>
          <p:cNvCxnSpPr>
            <a:cxnSpLocks/>
          </p:cNvCxnSpPr>
          <p:nvPr/>
        </p:nvCxnSpPr>
        <p:spPr>
          <a:xfrm flipH="1">
            <a:off x="9063078" y="1968817"/>
            <a:ext cx="1" cy="3791903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4F883FFC-13FC-FBAA-D0B5-7406B904B279}"/>
              </a:ext>
            </a:extLst>
          </p:cNvPr>
          <p:cNvSpPr txBox="1"/>
          <p:nvPr/>
        </p:nvSpPr>
        <p:spPr>
          <a:xfrm>
            <a:off x="8689742" y="1998444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00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E49518E-6F0B-2E4D-A5BF-48EB4399BAC3}"/>
              </a:ext>
            </a:extLst>
          </p:cNvPr>
          <p:cNvSpPr txBox="1"/>
          <p:nvPr/>
        </p:nvSpPr>
        <p:spPr>
          <a:xfrm>
            <a:off x="9020738" y="1998444"/>
            <a:ext cx="1256080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All-menu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BD72C82-5D1B-8506-AEF6-3E88477251D8}"/>
              </a:ext>
            </a:extLst>
          </p:cNvPr>
          <p:cNvSpPr txBox="1"/>
          <p:nvPr/>
        </p:nvSpPr>
        <p:spPr>
          <a:xfrm>
            <a:off x="8689742" y="2203731"/>
            <a:ext cx="312826" cy="22169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01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8028193-A8D7-9C78-33C8-A9700E9A3BFC}"/>
              </a:ext>
            </a:extLst>
          </p:cNvPr>
          <p:cNvSpPr txBox="1"/>
          <p:nvPr/>
        </p:nvSpPr>
        <p:spPr>
          <a:xfrm>
            <a:off x="9020738" y="2203686"/>
            <a:ext cx="1256080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logo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01D01D4-3605-8B30-35D7-3CFF65B69C94}"/>
              </a:ext>
            </a:extLst>
          </p:cNvPr>
          <p:cNvSpPr txBox="1"/>
          <p:nvPr/>
        </p:nvSpPr>
        <p:spPr>
          <a:xfrm>
            <a:off x="8689742" y="2408536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02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A535161-2D14-CF3C-94EA-6B73447E20FA}"/>
              </a:ext>
            </a:extLst>
          </p:cNvPr>
          <p:cNvSpPr txBox="1"/>
          <p:nvPr/>
        </p:nvSpPr>
        <p:spPr>
          <a:xfrm>
            <a:off x="9020738" y="2408928"/>
            <a:ext cx="1256080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tnb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828BAF3-3605-B011-3CE0-61FE9E98D33E}"/>
              </a:ext>
            </a:extLst>
          </p:cNvPr>
          <p:cNvSpPr txBox="1"/>
          <p:nvPr/>
        </p:nvSpPr>
        <p:spPr>
          <a:xfrm>
            <a:off x="8697954" y="2641610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03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106D843-DE6B-E7C2-5F19-63F5E719333E}"/>
              </a:ext>
            </a:extLst>
          </p:cNvPr>
          <p:cNvSpPr txBox="1"/>
          <p:nvPr/>
        </p:nvSpPr>
        <p:spPr>
          <a:xfrm>
            <a:off x="9028950" y="2642002"/>
            <a:ext cx="1256080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lnb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EA9548D-B08A-4BD4-5780-AEEAE08DE2AE}"/>
              </a:ext>
            </a:extLst>
          </p:cNvPr>
          <p:cNvSpPr txBox="1"/>
          <p:nvPr/>
        </p:nvSpPr>
        <p:spPr>
          <a:xfrm>
            <a:off x="8689742" y="2881008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04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F51AA73-8C09-4963-6AA3-0DC3E938139A}"/>
              </a:ext>
            </a:extLst>
          </p:cNvPr>
          <p:cNvSpPr txBox="1"/>
          <p:nvPr/>
        </p:nvSpPr>
        <p:spPr>
          <a:xfrm>
            <a:off x="9020738" y="2881400"/>
            <a:ext cx="1256080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lnb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EB9FC6A-0175-149C-97F3-3A5F3E587E3E}"/>
              </a:ext>
            </a:extLst>
          </p:cNvPr>
          <p:cNvSpPr txBox="1"/>
          <p:nvPr/>
        </p:nvSpPr>
        <p:spPr>
          <a:xfrm>
            <a:off x="8697954" y="3130692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05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B5EC94F-EE94-6AFC-6E16-BA4C518EF554}"/>
              </a:ext>
            </a:extLst>
          </p:cNvPr>
          <p:cNvSpPr txBox="1"/>
          <p:nvPr/>
        </p:nvSpPr>
        <p:spPr>
          <a:xfrm>
            <a:off x="9028950" y="3131084"/>
            <a:ext cx="1256080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lnb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76FB827-DB14-097D-69BC-0C88D279E2AD}"/>
              </a:ext>
            </a:extLst>
          </p:cNvPr>
          <p:cNvSpPr txBox="1"/>
          <p:nvPr/>
        </p:nvSpPr>
        <p:spPr>
          <a:xfrm>
            <a:off x="8697954" y="3384532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06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AA64AE4-1F78-CFC0-5C30-B136C3E78413}"/>
              </a:ext>
            </a:extLst>
          </p:cNvPr>
          <p:cNvSpPr txBox="1"/>
          <p:nvPr/>
        </p:nvSpPr>
        <p:spPr>
          <a:xfrm>
            <a:off x="9028950" y="3384924"/>
            <a:ext cx="1256080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lnb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B15BD79-A354-B096-D2E7-D3B32BC19D0E}"/>
              </a:ext>
            </a:extLst>
          </p:cNvPr>
          <p:cNvSpPr txBox="1"/>
          <p:nvPr/>
        </p:nvSpPr>
        <p:spPr>
          <a:xfrm>
            <a:off x="8689742" y="3623186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07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66A6CB7-FA95-18EA-5DBD-1DBF39416970}"/>
              </a:ext>
            </a:extLst>
          </p:cNvPr>
          <p:cNvSpPr txBox="1"/>
          <p:nvPr/>
        </p:nvSpPr>
        <p:spPr>
          <a:xfrm>
            <a:off x="9020738" y="3623578"/>
            <a:ext cx="1256080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lnb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724B5CA-2C3E-92E4-1E76-F3710EFFAA72}"/>
              </a:ext>
            </a:extLst>
          </p:cNvPr>
          <p:cNvSpPr txBox="1"/>
          <p:nvPr/>
        </p:nvSpPr>
        <p:spPr>
          <a:xfrm>
            <a:off x="8689742" y="3872478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08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473CDA3-73F0-BDC0-9C59-7752C224EA70}"/>
              </a:ext>
            </a:extLst>
          </p:cNvPr>
          <p:cNvSpPr txBox="1"/>
          <p:nvPr/>
        </p:nvSpPr>
        <p:spPr>
          <a:xfrm>
            <a:off x="9020738" y="3872870"/>
            <a:ext cx="1256080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img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7FE6BCFD-17BE-6182-C8E1-A5E1762A7AF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56" t="5678" r="-211" b="88612"/>
          <a:stretch/>
        </p:blipFill>
        <p:spPr>
          <a:xfrm>
            <a:off x="5314020" y="2333035"/>
            <a:ext cx="3031511" cy="2847107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570B1700-0E30-A9B2-8BAD-307C76B5DB79}"/>
              </a:ext>
            </a:extLst>
          </p:cNvPr>
          <p:cNvSpPr txBox="1"/>
          <p:nvPr/>
        </p:nvSpPr>
        <p:spPr>
          <a:xfrm>
            <a:off x="6673362" y="4138836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08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10BCBDCF-E7F0-6DFD-3E36-F802BC1831D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15" t="-15" r="-1145" b="94648"/>
          <a:stretch/>
        </p:blipFill>
        <p:spPr>
          <a:xfrm>
            <a:off x="2142049" y="2460492"/>
            <a:ext cx="3031511" cy="2640285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291AE488-D8C4-F3A0-31B3-CA9E835020CD}"/>
              </a:ext>
            </a:extLst>
          </p:cNvPr>
          <p:cNvSpPr txBox="1"/>
          <p:nvPr/>
        </p:nvSpPr>
        <p:spPr>
          <a:xfrm>
            <a:off x="2535902" y="2510104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00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D7671C2-C0A8-EDE6-2754-6D520C9BF789}"/>
              </a:ext>
            </a:extLst>
          </p:cNvPr>
          <p:cNvSpPr txBox="1"/>
          <p:nvPr/>
        </p:nvSpPr>
        <p:spPr>
          <a:xfrm>
            <a:off x="4166443" y="2510103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02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895570F-4423-FC6C-C4E9-89D201367999}"/>
              </a:ext>
            </a:extLst>
          </p:cNvPr>
          <p:cNvSpPr txBox="1"/>
          <p:nvPr/>
        </p:nvSpPr>
        <p:spPr>
          <a:xfrm>
            <a:off x="3398357" y="2915023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01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0FF8E1B-0D2E-B952-7969-708310C8A453}"/>
              </a:ext>
            </a:extLst>
          </p:cNvPr>
          <p:cNvSpPr txBox="1"/>
          <p:nvPr/>
        </p:nvSpPr>
        <p:spPr>
          <a:xfrm>
            <a:off x="2223076" y="4859843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03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F3695479-7B63-62E4-BBEB-E358E878BCC8}"/>
              </a:ext>
            </a:extLst>
          </p:cNvPr>
          <p:cNvSpPr txBox="1"/>
          <p:nvPr/>
        </p:nvSpPr>
        <p:spPr>
          <a:xfrm>
            <a:off x="2894675" y="4874924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04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C7A68D2-D41E-1666-2E1D-6A82139B05B9}"/>
              </a:ext>
            </a:extLst>
          </p:cNvPr>
          <p:cNvSpPr txBox="1"/>
          <p:nvPr/>
        </p:nvSpPr>
        <p:spPr>
          <a:xfrm>
            <a:off x="3485841" y="4876928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05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C58DE694-79CF-C1E1-1AFA-DF55C40A65C2}"/>
              </a:ext>
            </a:extLst>
          </p:cNvPr>
          <p:cNvSpPr txBox="1"/>
          <p:nvPr/>
        </p:nvSpPr>
        <p:spPr>
          <a:xfrm>
            <a:off x="4081195" y="4874925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06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7DDFB0A-C8AB-10B6-0ED1-7C1BAA5889D7}"/>
              </a:ext>
            </a:extLst>
          </p:cNvPr>
          <p:cNvSpPr txBox="1"/>
          <p:nvPr/>
        </p:nvSpPr>
        <p:spPr>
          <a:xfrm>
            <a:off x="4676549" y="4874925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07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DF9067E0-2E29-6DAF-6CCF-496721ED64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878" y="2842992"/>
            <a:ext cx="514789" cy="136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3188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E6A51EC-1F34-52AA-FA7E-683E84658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4B3E9-A460-4EAD-8652-82AAB6AF3C3B}" type="slidenum">
              <a:rPr lang="ko-KR" altLang="en-US" smtClean="0"/>
              <a:t>57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F5FD30E-2119-B44F-8547-D754EAE288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RENEWAL CONCEPT</a:t>
            </a:r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5A5DCB-C597-3EA3-FF27-5BF4844CFB64}"/>
              </a:ext>
            </a:extLst>
          </p:cNvPr>
          <p:cNvSpPr txBox="1"/>
          <p:nvPr/>
        </p:nvSpPr>
        <p:spPr>
          <a:xfrm>
            <a:off x="1337345" y="805344"/>
            <a:ext cx="12827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rgbClr val="FF0000"/>
                </a:solidFill>
              </a:rPr>
              <a:t>스토리 보드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4CDF805-5E21-25AC-AFF7-D25E1FB08849}"/>
              </a:ext>
            </a:extLst>
          </p:cNvPr>
          <p:cNvSpPr/>
          <p:nvPr/>
        </p:nvSpPr>
        <p:spPr>
          <a:xfrm>
            <a:off x="1795519" y="1322246"/>
            <a:ext cx="8481299" cy="4434840"/>
          </a:xfrm>
          <a:prstGeom prst="rect">
            <a:avLst/>
          </a:prstGeom>
          <a:solidFill>
            <a:schemeClr val="bg1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22AD38-1D4D-375A-67E7-AD513CBE8093}"/>
              </a:ext>
            </a:extLst>
          </p:cNvPr>
          <p:cNvSpPr txBox="1"/>
          <p:nvPr/>
        </p:nvSpPr>
        <p:spPr>
          <a:xfrm>
            <a:off x="1763754" y="1325880"/>
            <a:ext cx="1008063" cy="214312"/>
          </a:xfrm>
          <a:prstGeom prst="rect">
            <a:avLst/>
          </a:prstGeom>
          <a:solidFill>
            <a:srgbClr val="002060"/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>
                <a:solidFill>
                  <a:schemeClr val="bg1"/>
                </a:solidFill>
                <a:latin typeface="+mn-ea"/>
              </a:rPr>
              <a:t>프로젝트이름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8DFB30-B19F-705B-3289-1ECA62AD4ADF}"/>
              </a:ext>
            </a:extLst>
          </p:cNvPr>
          <p:cNvSpPr txBox="1"/>
          <p:nvPr/>
        </p:nvSpPr>
        <p:spPr>
          <a:xfrm>
            <a:off x="1763754" y="1541780"/>
            <a:ext cx="1008063" cy="214312"/>
          </a:xfrm>
          <a:prstGeom prst="rect">
            <a:avLst/>
          </a:prstGeom>
          <a:solidFill>
            <a:srgbClr val="002060"/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>
                <a:solidFill>
                  <a:schemeClr val="bg1"/>
                </a:solidFill>
                <a:latin typeface="+mn-ea"/>
              </a:rPr>
              <a:t>내용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CB69EA-4E6F-03F7-2C7E-8667FFF57CDE}"/>
              </a:ext>
            </a:extLst>
          </p:cNvPr>
          <p:cNvSpPr txBox="1"/>
          <p:nvPr/>
        </p:nvSpPr>
        <p:spPr>
          <a:xfrm>
            <a:off x="2762292" y="1334969"/>
            <a:ext cx="2455862" cy="214312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b="1" dirty="0">
                <a:latin typeface="+mn-ea"/>
              </a:rPr>
              <a:t>2023 </a:t>
            </a:r>
            <a:r>
              <a:rPr lang="ko-KR" altLang="en-US" sz="800" b="1" dirty="0">
                <a:latin typeface="+mn-ea"/>
              </a:rPr>
              <a:t>대한전선 웹사이트 리뉴얼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A22158D-189A-A5AE-43E6-A5936B921B36}"/>
              </a:ext>
            </a:extLst>
          </p:cNvPr>
          <p:cNvSpPr txBox="1"/>
          <p:nvPr/>
        </p:nvSpPr>
        <p:spPr>
          <a:xfrm>
            <a:off x="2768642" y="1541780"/>
            <a:ext cx="5929312" cy="21431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>
                <a:latin typeface="+mn-ea"/>
              </a:rPr>
              <a:t>서브페이지</a:t>
            </a:r>
            <a:r>
              <a:rPr lang="en-US" altLang="ko-KR" sz="800" b="1" dirty="0">
                <a:latin typeface="+mn-ea"/>
              </a:rPr>
              <a:t> 360px</a:t>
            </a:r>
            <a:r>
              <a:rPr lang="ko-KR" altLang="en-US" sz="800" b="1" dirty="0">
                <a:latin typeface="+mn-ea"/>
              </a:rPr>
              <a:t> 레이아웃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CF8234-B7F1-878C-6868-7EC4957F4C50}"/>
              </a:ext>
            </a:extLst>
          </p:cNvPr>
          <p:cNvSpPr txBox="1"/>
          <p:nvPr/>
        </p:nvSpPr>
        <p:spPr>
          <a:xfrm>
            <a:off x="5224504" y="1325880"/>
            <a:ext cx="1008063" cy="214312"/>
          </a:xfrm>
          <a:prstGeom prst="rect">
            <a:avLst/>
          </a:prstGeom>
          <a:solidFill>
            <a:srgbClr val="002060"/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>
                <a:solidFill>
                  <a:schemeClr val="bg1"/>
                </a:solidFill>
                <a:latin typeface="+mn-ea"/>
              </a:rPr>
              <a:t>화면이름</a:t>
            </a:r>
            <a:r>
              <a:rPr lang="en-US" altLang="ko-KR" sz="800" b="1" dirty="0">
                <a:solidFill>
                  <a:schemeClr val="bg1"/>
                </a:solidFill>
                <a:latin typeface="+mn-ea"/>
              </a:rPr>
              <a:t>(ID)</a:t>
            </a:r>
            <a:endParaRPr lang="ko-KR" altLang="en-US" sz="8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52EE673-6A0B-1147-0D58-4B56CB62B204}"/>
              </a:ext>
            </a:extLst>
          </p:cNvPr>
          <p:cNvSpPr txBox="1"/>
          <p:nvPr/>
        </p:nvSpPr>
        <p:spPr>
          <a:xfrm>
            <a:off x="6228906" y="1334969"/>
            <a:ext cx="2452687" cy="21431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>
                <a:latin typeface="+mn-ea"/>
              </a:rPr>
              <a:t>서브페이지 </a:t>
            </a:r>
            <a:r>
              <a:rPr lang="en-US" altLang="ko-KR" sz="800" b="1" dirty="0">
                <a:latin typeface="+mn-ea"/>
              </a:rPr>
              <a:t>introduction</a:t>
            </a:r>
            <a:endParaRPr lang="ko-KR" altLang="en-US" sz="800" b="1" dirty="0"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31CA9D-2E2E-3EF4-732D-4024A6B9C30A}"/>
              </a:ext>
            </a:extLst>
          </p:cNvPr>
          <p:cNvSpPr txBox="1"/>
          <p:nvPr/>
        </p:nvSpPr>
        <p:spPr>
          <a:xfrm>
            <a:off x="8704304" y="1334969"/>
            <a:ext cx="849313" cy="214312"/>
          </a:xfrm>
          <a:prstGeom prst="rect">
            <a:avLst/>
          </a:prstGeom>
          <a:solidFill>
            <a:srgbClr val="002060"/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>
                <a:solidFill>
                  <a:schemeClr val="bg1"/>
                </a:solidFill>
                <a:latin typeface="+mn-ea"/>
              </a:rPr>
              <a:t>버전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EC30163-62FF-2E0E-988C-C6BB8359382E}"/>
              </a:ext>
            </a:extLst>
          </p:cNvPr>
          <p:cNvSpPr txBox="1"/>
          <p:nvPr/>
        </p:nvSpPr>
        <p:spPr>
          <a:xfrm>
            <a:off x="8704304" y="1543367"/>
            <a:ext cx="849313" cy="214312"/>
          </a:xfrm>
          <a:prstGeom prst="rect">
            <a:avLst/>
          </a:prstGeom>
          <a:solidFill>
            <a:srgbClr val="002060"/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>
                <a:solidFill>
                  <a:schemeClr val="bg1"/>
                </a:solidFill>
                <a:latin typeface="+mn-ea"/>
              </a:rPr>
              <a:t>작성자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0269CA3-37BB-04B5-D192-544673E93973}"/>
              </a:ext>
            </a:extLst>
          </p:cNvPr>
          <p:cNvSpPr txBox="1"/>
          <p:nvPr/>
        </p:nvSpPr>
        <p:spPr>
          <a:xfrm>
            <a:off x="9539056" y="1336538"/>
            <a:ext cx="723200" cy="21431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b="1" dirty="0">
                <a:latin typeface="+mn-ea"/>
              </a:rPr>
              <a:t>1.0</a:t>
            </a:r>
            <a:endParaRPr lang="ko-KR" altLang="en-US" sz="800" b="1" dirty="0">
              <a:latin typeface="+mn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21F29F9-85DA-2B72-7668-21837418B62A}"/>
              </a:ext>
            </a:extLst>
          </p:cNvPr>
          <p:cNvSpPr txBox="1"/>
          <p:nvPr/>
        </p:nvSpPr>
        <p:spPr>
          <a:xfrm>
            <a:off x="9539056" y="1540986"/>
            <a:ext cx="723200" cy="21431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>
                <a:latin typeface="+mn-ea"/>
              </a:rPr>
              <a:t>송인수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DF1495C-0975-D84B-2FFF-2694DFAF9089}"/>
              </a:ext>
            </a:extLst>
          </p:cNvPr>
          <p:cNvSpPr txBox="1"/>
          <p:nvPr/>
        </p:nvSpPr>
        <p:spPr>
          <a:xfrm>
            <a:off x="8708792" y="1756092"/>
            <a:ext cx="1572514" cy="215900"/>
          </a:xfrm>
          <a:prstGeom prst="rect">
            <a:avLst/>
          </a:prstGeom>
          <a:solidFill>
            <a:srgbClr val="002060"/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en-US" altLang="ko-KR" sz="800" b="1" dirty="0">
                <a:solidFill>
                  <a:schemeClr val="bg1"/>
                </a:solidFill>
                <a:latin typeface="+mn-ea"/>
              </a:rPr>
              <a:t>Description</a:t>
            </a:r>
            <a:endParaRPr lang="ko-KR" altLang="en-US" sz="800" b="1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5FAE1538-8014-4342-41FC-CEB627556E60}"/>
              </a:ext>
            </a:extLst>
          </p:cNvPr>
          <p:cNvCxnSpPr>
            <a:cxnSpLocks/>
          </p:cNvCxnSpPr>
          <p:nvPr/>
        </p:nvCxnSpPr>
        <p:spPr>
          <a:xfrm>
            <a:off x="8704304" y="1434623"/>
            <a:ext cx="0" cy="432609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177EF73D-9852-503D-B25F-C21FC9E43956}"/>
              </a:ext>
            </a:extLst>
          </p:cNvPr>
          <p:cNvCxnSpPr>
            <a:cxnSpLocks/>
          </p:cNvCxnSpPr>
          <p:nvPr/>
        </p:nvCxnSpPr>
        <p:spPr>
          <a:xfrm flipH="1">
            <a:off x="9063078" y="1968817"/>
            <a:ext cx="1" cy="3791903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4F883FFC-13FC-FBAA-D0B5-7406B904B279}"/>
              </a:ext>
            </a:extLst>
          </p:cNvPr>
          <p:cNvSpPr txBox="1"/>
          <p:nvPr/>
        </p:nvSpPr>
        <p:spPr>
          <a:xfrm>
            <a:off x="8689742" y="1998444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09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E49518E-6F0B-2E4D-A5BF-48EB4399BAC3}"/>
              </a:ext>
            </a:extLst>
          </p:cNvPr>
          <p:cNvSpPr txBox="1"/>
          <p:nvPr/>
        </p:nvSpPr>
        <p:spPr>
          <a:xfrm>
            <a:off x="9020738" y="1998444"/>
            <a:ext cx="1256080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content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BD72C82-5D1B-8506-AEF6-3E88477251D8}"/>
              </a:ext>
            </a:extLst>
          </p:cNvPr>
          <p:cNvSpPr txBox="1"/>
          <p:nvPr/>
        </p:nvSpPr>
        <p:spPr>
          <a:xfrm>
            <a:off x="8689742" y="2203731"/>
            <a:ext cx="312826" cy="22169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10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8028193-A8D7-9C78-33C8-A9700E9A3BFC}"/>
              </a:ext>
            </a:extLst>
          </p:cNvPr>
          <p:cNvSpPr txBox="1"/>
          <p:nvPr/>
        </p:nvSpPr>
        <p:spPr>
          <a:xfrm>
            <a:off x="9020738" y="2203686"/>
            <a:ext cx="1256080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content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01D01D4-3605-8B30-35D7-3CFF65B69C94}"/>
              </a:ext>
            </a:extLst>
          </p:cNvPr>
          <p:cNvSpPr txBox="1"/>
          <p:nvPr/>
        </p:nvSpPr>
        <p:spPr>
          <a:xfrm>
            <a:off x="8689742" y="2408536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11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A535161-2D14-CF3C-94EA-6B73447E20FA}"/>
              </a:ext>
            </a:extLst>
          </p:cNvPr>
          <p:cNvSpPr txBox="1"/>
          <p:nvPr/>
        </p:nvSpPr>
        <p:spPr>
          <a:xfrm>
            <a:off x="9020738" y="2408928"/>
            <a:ext cx="1256080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content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50" name="그림 49">
            <a:extLst>
              <a:ext uri="{FF2B5EF4-FFF2-40B4-BE49-F238E27FC236}">
                <a16:creationId xmlns:a16="http://schemas.microsoft.com/office/drawing/2014/main" id="{5E617FF7-B4AE-20BC-333A-0F14104B44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3" t="11340" r="-352" b="82950"/>
          <a:stretch/>
        </p:blipFill>
        <p:spPr>
          <a:xfrm>
            <a:off x="2039016" y="2402744"/>
            <a:ext cx="3031507" cy="2847107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7FE6BCFD-17BE-6182-C8E1-A5E1762A7AF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8" t="33263" r="-3218" b="61027"/>
          <a:stretch/>
        </p:blipFill>
        <p:spPr>
          <a:xfrm>
            <a:off x="5314020" y="2441214"/>
            <a:ext cx="3031511" cy="2847107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291AE488-D8C4-F3A0-31B3-CA9E835020CD}"/>
              </a:ext>
            </a:extLst>
          </p:cNvPr>
          <p:cNvSpPr txBox="1"/>
          <p:nvPr/>
        </p:nvSpPr>
        <p:spPr>
          <a:xfrm>
            <a:off x="3340717" y="3241772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09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F3695479-7B63-62E4-BBEB-E358E878BCC8}"/>
              </a:ext>
            </a:extLst>
          </p:cNvPr>
          <p:cNvSpPr txBox="1"/>
          <p:nvPr/>
        </p:nvSpPr>
        <p:spPr>
          <a:xfrm>
            <a:off x="3340717" y="4798882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10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70B1700-0E30-A9B2-8BAD-307C76B5DB79}"/>
              </a:ext>
            </a:extLst>
          </p:cNvPr>
          <p:cNvSpPr txBox="1"/>
          <p:nvPr/>
        </p:nvSpPr>
        <p:spPr>
          <a:xfrm>
            <a:off x="6673362" y="3623185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11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8014731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E6A51EC-1F34-52AA-FA7E-683E84658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4B3E9-A460-4EAD-8652-82AAB6AF3C3B}" type="slidenum">
              <a:rPr lang="ko-KR" altLang="en-US" smtClean="0"/>
              <a:t>58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F5FD30E-2119-B44F-8547-D754EAE288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RENEWAL CONCEPT</a:t>
            </a:r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5A5DCB-C597-3EA3-FF27-5BF4844CFB64}"/>
              </a:ext>
            </a:extLst>
          </p:cNvPr>
          <p:cNvSpPr txBox="1"/>
          <p:nvPr/>
        </p:nvSpPr>
        <p:spPr>
          <a:xfrm>
            <a:off x="1337345" y="805344"/>
            <a:ext cx="12827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rgbClr val="FF0000"/>
                </a:solidFill>
              </a:rPr>
              <a:t>스토리 보드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4CDF805-5E21-25AC-AFF7-D25E1FB08849}"/>
              </a:ext>
            </a:extLst>
          </p:cNvPr>
          <p:cNvSpPr/>
          <p:nvPr/>
        </p:nvSpPr>
        <p:spPr>
          <a:xfrm>
            <a:off x="1795519" y="1322246"/>
            <a:ext cx="8481299" cy="4434840"/>
          </a:xfrm>
          <a:prstGeom prst="rect">
            <a:avLst/>
          </a:prstGeom>
          <a:solidFill>
            <a:schemeClr val="bg1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22AD38-1D4D-375A-67E7-AD513CBE8093}"/>
              </a:ext>
            </a:extLst>
          </p:cNvPr>
          <p:cNvSpPr txBox="1"/>
          <p:nvPr/>
        </p:nvSpPr>
        <p:spPr>
          <a:xfrm>
            <a:off x="1763754" y="1325880"/>
            <a:ext cx="1008063" cy="214312"/>
          </a:xfrm>
          <a:prstGeom prst="rect">
            <a:avLst/>
          </a:prstGeom>
          <a:solidFill>
            <a:srgbClr val="002060"/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>
                <a:solidFill>
                  <a:schemeClr val="bg1"/>
                </a:solidFill>
                <a:latin typeface="+mn-ea"/>
              </a:rPr>
              <a:t>프로젝트이름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8DFB30-B19F-705B-3289-1ECA62AD4ADF}"/>
              </a:ext>
            </a:extLst>
          </p:cNvPr>
          <p:cNvSpPr txBox="1"/>
          <p:nvPr/>
        </p:nvSpPr>
        <p:spPr>
          <a:xfrm>
            <a:off x="1763754" y="1541780"/>
            <a:ext cx="1008063" cy="214312"/>
          </a:xfrm>
          <a:prstGeom prst="rect">
            <a:avLst/>
          </a:prstGeom>
          <a:solidFill>
            <a:srgbClr val="002060"/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>
                <a:solidFill>
                  <a:schemeClr val="bg1"/>
                </a:solidFill>
                <a:latin typeface="+mn-ea"/>
              </a:rPr>
              <a:t>내용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CB69EA-4E6F-03F7-2C7E-8667FFF57CDE}"/>
              </a:ext>
            </a:extLst>
          </p:cNvPr>
          <p:cNvSpPr txBox="1"/>
          <p:nvPr/>
        </p:nvSpPr>
        <p:spPr>
          <a:xfrm>
            <a:off x="2762292" y="1334969"/>
            <a:ext cx="2455862" cy="214312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b="1" dirty="0">
                <a:latin typeface="+mn-ea"/>
              </a:rPr>
              <a:t>2023 </a:t>
            </a:r>
            <a:r>
              <a:rPr lang="ko-KR" altLang="en-US" sz="800" b="1" dirty="0">
                <a:latin typeface="+mn-ea"/>
              </a:rPr>
              <a:t>대한전선 웹사이트 리뉴얼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A22158D-189A-A5AE-43E6-A5936B921B36}"/>
              </a:ext>
            </a:extLst>
          </p:cNvPr>
          <p:cNvSpPr txBox="1"/>
          <p:nvPr/>
        </p:nvSpPr>
        <p:spPr>
          <a:xfrm>
            <a:off x="2768642" y="1541780"/>
            <a:ext cx="5929312" cy="21431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>
                <a:latin typeface="+mn-ea"/>
              </a:rPr>
              <a:t>서브페이지</a:t>
            </a:r>
            <a:r>
              <a:rPr lang="en-US" altLang="ko-KR" sz="800" b="1" dirty="0">
                <a:latin typeface="+mn-ea"/>
              </a:rPr>
              <a:t> 360px</a:t>
            </a:r>
            <a:r>
              <a:rPr lang="ko-KR" altLang="en-US" sz="800" b="1" dirty="0">
                <a:latin typeface="+mn-ea"/>
              </a:rPr>
              <a:t> 레이아웃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CF8234-B7F1-878C-6868-7EC4957F4C50}"/>
              </a:ext>
            </a:extLst>
          </p:cNvPr>
          <p:cNvSpPr txBox="1"/>
          <p:nvPr/>
        </p:nvSpPr>
        <p:spPr>
          <a:xfrm>
            <a:off x="5224504" y="1325880"/>
            <a:ext cx="1008063" cy="214312"/>
          </a:xfrm>
          <a:prstGeom prst="rect">
            <a:avLst/>
          </a:prstGeom>
          <a:solidFill>
            <a:srgbClr val="002060"/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>
                <a:solidFill>
                  <a:schemeClr val="bg1"/>
                </a:solidFill>
                <a:latin typeface="+mn-ea"/>
              </a:rPr>
              <a:t>화면이름</a:t>
            </a:r>
            <a:r>
              <a:rPr lang="en-US" altLang="ko-KR" sz="800" b="1" dirty="0">
                <a:solidFill>
                  <a:schemeClr val="bg1"/>
                </a:solidFill>
                <a:latin typeface="+mn-ea"/>
              </a:rPr>
              <a:t>(ID)</a:t>
            </a:r>
            <a:endParaRPr lang="ko-KR" altLang="en-US" sz="8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52EE673-6A0B-1147-0D58-4B56CB62B204}"/>
              </a:ext>
            </a:extLst>
          </p:cNvPr>
          <p:cNvSpPr txBox="1"/>
          <p:nvPr/>
        </p:nvSpPr>
        <p:spPr>
          <a:xfrm>
            <a:off x="6228906" y="1334969"/>
            <a:ext cx="2452687" cy="21431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>
                <a:latin typeface="+mn-ea"/>
              </a:rPr>
              <a:t>서브페이지 </a:t>
            </a:r>
            <a:r>
              <a:rPr lang="en-US" altLang="ko-KR" sz="800" b="1" dirty="0">
                <a:latin typeface="+mn-ea"/>
              </a:rPr>
              <a:t>wordmark</a:t>
            </a:r>
            <a:endParaRPr lang="ko-KR" altLang="en-US" sz="800" b="1" dirty="0"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31CA9D-2E2E-3EF4-732D-4024A6B9C30A}"/>
              </a:ext>
            </a:extLst>
          </p:cNvPr>
          <p:cNvSpPr txBox="1"/>
          <p:nvPr/>
        </p:nvSpPr>
        <p:spPr>
          <a:xfrm>
            <a:off x="8704304" y="1334969"/>
            <a:ext cx="849313" cy="214312"/>
          </a:xfrm>
          <a:prstGeom prst="rect">
            <a:avLst/>
          </a:prstGeom>
          <a:solidFill>
            <a:srgbClr val="002060"/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>
                <a:solidFill>
                  <a:schemeClr val="bg1"/>
                </a:solidFill>
                <a:latin typeface="+mn-ea"/>
              </a:rPr>
              <a:t>버전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EC30163-62FF-2E0E-988C-C6BB8359382E}"/>
              </a:ext>
            </a:extLst>
          </p:cNvPr>
          <p:cNvSpPr txBox="1"/>
          <p:nvPr/>
        </p:nvSpPr>
        <p:spPr>
          <a:xfrm>
            <a:off x="8704304" y="1543367"/>
            <a:ext cx="849313" cy="214312"/>
          </a:xfrm>
          <a:prstGeom prst="rect">
            <a:avLst/>
          </a:prstGeom>
          <a:solidFill>
            <a:srgbClr val="002060"/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>
                <a:solidFill>
                  <a:schemeClr val="bg1"/>
                </a:solidFill>
                <a:latin typeface="+mn-ea"/>
              </a:rPr>
              <a:t>작성자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0269CA3-37BB-04B5-D192-544673E93973}"/>
              </a:ext>
            </a:extLst>
          </p:cNvPr>
          <p:cNvSpPr txBox="1"/>
          <p:nvPr/>
        </p:nvSpPr>
        <p:spPr>
          <a:xfrm>
            <a:off x="9539056" y="1336538"/>
            <a:ext cx="723200" cy="21431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b="1" dirty="0">
                <a:latin typeface="+mn-ea"/>
              </a:rPr>
              <a:t>1.0</a:t>
            </a:r>
            <a:endParaRPr lang="ko-KR" altLang="en-US" sz="800" b="1" dirty="0">
              <a:latin typeface="+mn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21F29F9-85DA-2B72-7668-21837418B62A}"/>
              </a:ext>
            </a:extLst>
          </p:cNvPr>
          <p:cNvSpPr txBox="1"/>
          <p:nvPr/>
        </p:nvSpPr>
        <p:spPr>
          <a:xfrm>
            <a:off x="9539056" y="1540986"/>
            <a:ext cx="723200" cy="21431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>
                <a:latin typeface="+mn-ea"/>
              </a:rPr>
              <a:t>송인수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DF1495C-0975-D84B-2FFF-2694DFAF9089}"/>
              </a:ext>
            </a:extLst>
          </p:cNvPr>
          <p:cNvSpPr txBox="1"/>
          <p:nvPr/>
        </p:nvSpPr>
        <p:spPr>
          <a:xfrm>
            <a:off x="8708792" y="1756092"/>
            <a:ext cx="1572514" cy="215900"/>
          </a:xfrm>
          <a:prstGeom prst="rect">
            <a:avLst/>
          </a:prstGeom>
          <a:solidFill>
            <a:srgbClr val="002060"/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en-US" altLang="ko-KR" sz="800" b="1" dirty="0">
                <a:solidFill>
                  <a:schemeClr val="bg1"/>
                </a:solidFill>
                <a:latin typeface="+mn-ea"/>
              </a:rPr>
              <a:t>Description</a:t>
            </a:r>
            <a:endParaRPr lang="ko-KR" altLang="en-US" sz="800" b="1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5FAE1538-8014-4342-41FC-CEB627556E60}"/>
              </a:ext>
            </a:extLst>
          </p:cNvPr>
          <p:cNvCxnSpPr>
            <a:cxnSpLocks/>
          </p:cNvCxnSpPr>
          <p:nvPr/>
        </p:nvCxnSpPr>
        <p:spPr>
          <a:xfrm>
            <a:off x="8704304" y="1434623"/>
            <a:ext cx="0" cy="432609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177EF73D-9852-503D-B25F-C21FC9E43956}"/>
              </a:ext>
            </a:extLst>
          </p:cNvPr>
          <p:cNvCxnSpPr>
            <a:cxnSpLocks/>
          </p:cNvCxnSpPr>
          <p:nvPr/>
        </p:nvCxnSpPr>
        <p:spPr>
          <a:xfrm flipH="1">
            <a:off x="9063078" y="1968817"/>
            <a:ext cx="1" cy="3791903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4F883FFC-13FC-FBAA-D0B5-7406B904B279}"/>
              </a:ext>
            </a:extLst>
          </p:cNvPr>
          <p:cNvSpPr txBox="1"/>
          <p:nvPr/>
        </p:nvSpPr>
        <p:spPr>
          <a:xfrm>
            <a:off x="8689742" y="1998444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12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E49518E-6F0B-2E4D-A5BF-48EB4399BAC3}"/>
              </a:ext>
            </a:extLst>
          </p:cNvPr>
          <p:cNvSpPr txBox="1"/>
          <p:nvPr/>
        </p:nvSpPr>
        <p:spPr>
          <a:xfrm>
            <a:off x="9020738" y="1998444"/>
            <a:ext cx="1256080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content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50" name="그림 49">
            <a:extLst>
              <a:ext uri="{FF2B5EF4-FFF2-40B4-BE49-F238E27FC236}">
                <a16:creationId xmlns:a16="http://schemas.microsoft.com/office/drawing/2014/main" id="{5E617FF7-B4AE-20BC-333A-0F14104B44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86" t="55884" r="-81" b="38406"/>
          <a:stretch/>
        </p:blipFill>
        <p:spPr>
          <a:xfrm>
            <a:off x="2039016" y="2402744"/>
            <a:ext cx="3031507" cy="2847107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7FE6BCFD-17BE-6182-C8E1-A5E1762A7AF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9" t="61927" r="-423" b="33616"/>
          <a:stretch/>
        </p:blipFill>
        <p:spPr>
          <a:xfrm>
            <a:off x="5258321" y="2761365"/>
            <a:ext cx="3031511" cy="2222226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F3695479-7B63-62E4-BBEB-E358E878BCC8}"/>
              </a:ext>
            </a:extLst>
          </p:cNvPr>
          <p:cNvSpPr txBox="1"/>
          <p:nvPr/>
        </p:nvSpPr>
        <p:spPr>
          <a:xfrm>
            <a:off x="3398356" y="4288342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12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7165201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E6A51EC-1F34-52AA-FA7E-683E84658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4B3E9-A460-4EAD-8652-82AAB6AF3C3B}" type="slidenum">
              <a:rPr lang="ko-KR" altLang="en-US" smtClean="0"/>
              <a:t>59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F5FD30E-2119-B44F-8547-D754EAE288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RENEWAL CONCEPT</a:t>
            </a:r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5A5DCB-C597-3EA3-FF27-5BF4844CFB64}"/>
              </a:ext>
            </a:extLst>
          </p:cNvPr>
          <p:cNvSpPr txBox="1"/>
          <p:nvPr/>
        </p:nvSpPr>
        <p:spPr>
          <a:xfrm>
            <a:off x="1337345" y="805344"/>
            <a:ext cx="12827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rgbClr val="FF0000"/>
                </a:solidFill>
              </a:rPr>
              <a:t>스토리 보드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4CDF805-5E21-25AC-AFF7-D25E1FB08849}"/>
              </a:ext>
            </a:extLst>
          </p:cNvPr>
          <p:cNvSpPr/>
          <p:nvPr/>
        </p:nvSpPr>
        <p:spPr>
          <a:xfrm>
            <a:off x="1795519" y="1322246"/>
            <a:ext cx="8481299" cy="4434840"/>
          </a:xfrm>
          <a:prstGeom prst="rect">
            <a:avLst/>
          </a:prstGeom>
          <a:solidFill>
            <a:schemeClr val="bg1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22AD38-1D4D-375A-67E7-AD513CBE8093}"/>
              </a:ext>
            </a:extLst>
          </p:cNvPr>
          <p:cNvSpPr txBox="1"/>
          <p:nvPr/>
        </p:nvSpPr>
        <p:spPr>
          <a:xfrm>
            <a:off x="1763754" y="1325880"/>
            <a:ext cx="1008063" cy="214312"/>
          </a:xfrm>
          <a:prstGeom prst="rect">
            <a:avLst/>
          </a:prstGeom>
          <a:solidFill>
            <a:srgbClr val="002060"/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>
                <a:solidFill>
                  <a:schemeClr val="bg1"/>
                </a:solidFill>
                <a:latin typeface="+mn-ea"/>
              </a:rPr>
              <a:t>프로젝트이름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8DFB30-B19F-705B-3289-1ECA62AD4ADF}"/>
              </a:ext>
            </a:extLst>
          </p:cNvPr>
          <p:cNvSpPr txBox="1"/>
          <p:nvPr/>
        </p:nvSpPr>
        <p:spPr>
          <a:xfrm>
            <a:off x="1763754" y="1541780"/>
            <a:ext cx="1008063" cy="214312"/>
          </a:xfrm>
          <a:prstGeom prst="rect">
            <a:avLst/>
          </a:prstGeom>
          <a:solidFill>
            <a:srgbClr val="002060"/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>
                <a:solidFill>
                  <a:schemeClr val="bg1"/>
                </a:solidFill>
                <a:latin typeface="+mn-ea"/>
              </a:rPr>
              <a:t>내용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CB69EA-4E6F-03F7-2C7E-8667FFF57CDE}"/>
              </a:ext>
            </a:extLst>
          </p:cNvPr>
          <p:cNvSpPr txBox="1"/>
          <p:nvPr/>
        </p:nvSpPr>
        <p:spPr>
          <a:xfrm>
            <a:off x="2762292" y="1334969"/>
            <a:ext cx="2455862" cy="214312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b="1" dirty="0">
                <a:latin typeface="+mn-ea"/>
              </a:rPr>
              <a:t>2023 </a:t>
            </a:r>
            <a:r>
              <a:rPr lang="ko-KR" altLang="en-US" sz="800" b="1" dirty="0">
                <a:latin typeface="+mn-ea"/>
              </a:rPr>
              <a:t>대한전선 웹사이트 리뉴얼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A22158D-189A-A5AE-43E6-A5936B921B36}"/>
              </a:ext>
            </a:extLst>
          </p:cNvPr>
          <p:cNvSpPr txBox="1"/>
          <p:nvPr/>
        </p:nvSpPr>
        <p:spPr>
          <a:xfrm>
            <a:off x="2768642" y="1541780"/>
            <a:ext cx="5929312" cy="21431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>
                <a:latin typeface="+mn-ea"/>
              </a:rPr>
              <a:t>서브페이지</a:t>
            </a:r>
            <a:r>
              <a:rPr lang="en-US" altLang="ko-KR" sz="800" b="1" dirty="0">
                <a:latin typeface="+mn-ea"/>
              </a:rPr>
              <a:t> 360px</a:t>
            </a:r>
            <a:r>
              <a:rPr lang="ko-KR" altLang="en-US" sz="800" b="1" dirty="0">
                <a:latin typeface="+mn-ea"/>
              </a:rPr>
              <a:t> 레이아웃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CF8234-B7F1-878C-6868-7EC4957F4C50}"/>
              </a:ext>
            </a:extLst>
          </p:cNvPr>
          <p:cNvSpPr txBox="1"/>
          <p:nvPr/>
        </p:nvSpPr>
        <p:spPr>
          <a:xfrm>
            <a:off x="5224504" y="1325880"/>
            <a:ext cx="1008063" cy="214312"/>
          </a:xfrm>
          <a:prstGeom prst="rect">
            <a:avLst/>
          </a:prstGeom>
          <a:solidFill>
            <a:srgbClr val="002060"/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>
                <a:solidFill>
                  <a:schemeClr val="bg1"/>
                </a:solidFill>
                <a:latin typeface="+mn-ea"/>
              </a:rPr>
              <a:t>화면이름</a:t>
            </a:r>
            <a:r>
              <a:rPr lang="en-US" altLang="ko-KR" sz="800" b="1" dirty="0">
                <a:solidFill>
                  <a:schemeClr val="bg1"/>
                </a:solidFill>
                <a:latin typeface="+mn-ea"/>
              </a:rPr>
              <a:t>(ID)</a:t>
            </a:r>
            <a:endParaRPr lang="ko-KR" altLang="en-US" sz="8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52EE673-6A0B-1147-0D58-4B56CB62B204}"/>
              </a:ext>
            </a:extLst>
          </p:cNvPr>
          <p:cNvSpPr txBox="1"/>
          <p:nvPr/>
        </p:nvSpPr>
        <p:spPr>
          <a:xfrm>
            <a:off x="6228906" y="1334969"/>
            <a:ext cx="2452687" cy="21431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>
                <a:latin typeface="+mn-ea"/>
              </a:rPr>
              <a:t>서브페이지 </a:t>
            </a:r>
            <a:r>
              <a:rPr lang="en-US" altLang="ko-KR" sz="800" b="1" dirty="0">
                <a:latin typeface="+mn-ea"/>
              </a:rPr>
              <a:t>wordmark ~ logotype</a:t>
            </a:r>
            <a:endParaRPr lang="ko-KR" altLang="en-US" sz="800" b="1" dirty="0"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31CA9D-2E2E-3EF4-732D-4024A6B9C30A}"/>
              </a:ext>
            </a:extLst>
          </p:cNvPr>
          <p:cNvSpPr txBox="1"/>
          <p:nvPr/>
        </p:nvSpPr>
        <p:spPr>
          <a:xfrm>
            <a:off x="8704304" y="1334969"/>
            <a:ext cx="849313" cy="214312"/>
          </a:xfrm>
          <a:prstGeom prst="rect">
            <a:avLst/>
          </a:prstGeom>
          <a:solidFill>
            <a:srgbClr val="002060"/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>
                <a:solidFill>
                  <a:schemeClr val="bg1"/>
                </a:solidFill>
                <a:latin typeface="+mn-ea"/>
              </a:rPr>
              <a:t>버전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EC30163-62FF-2E0E-988C-C6BB8359382E}"/>
              </a:ext>
            </a:extLst>
          </p:cNvPr>
          <p:cNvSpPr txBox="1"/>
          <p:nvPr/>
        </p:nvSpPr>
        <p:spPr>
          <a:xfrm>
            <a:off x="8704304" y="1543367"/>
            <a:ext cx="849313" cy="214312"/>
          </a:xfrm>
          <a:prstGeom prst="rect">
            <a:avLst/>
          </a:prstGeom>
          <a:solidFill>
            <a:srgbClr val="002060"/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>
                <a:solidFill>
                  <a:schemeClr val="bg1"/>
                </a:solidFill>
                <a:latin typeface="+mn-ea"/>
              </a:rPr>
              <a:t>작성자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0269CA3-37BB-04B5-D192-544673E93973}"/>
              </a:ext>
            </a:extLst>
          </p:cNvPr>
          <p:cNvSpPr txBox="1"/>
          <p:nvPr/>
        </p:nvSpPr>
        <p:spPr>
          <a:xfrm>
            <a:off x="9539056" y="1336538"/>
            <a:ext cx="723200" cy="21431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b="1" dirty="0">
                <a:latin typeface="+mn-ea"/>
              </a:rPr>
              <a:t>1.0</a:t>
            </a:r>
            <a:endParaRPr lang="ko-KR" altLang="en-US" sz="800" b="1" dirty="0">
              <a:latin typeface="+mn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21F29F9-85DA-2B72-7668-21837418B62A}"/>
              </a:ext>
            </a:extLst>
          </p:cNvPr>
          <p:cNvSpPr txBox="1"/>
          <p:nvPr/>
        </p:nvSpPr>
        <p:spPr>
          <a:xfrm>
            <a:off x="9539056" y="1540986"/>
            <a:ext cx="723200" cy="21431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>
                <a:latin typeface="+mn-ea"/>
              </a:rPr>
              <a:t>송인수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DF1495C-0975-D84B-2FFF-2694DFAF9089}"/>
              </a:ext>
            </a:extLst>
          </p:cNvPr>
          <p:cNvSpPr txBox="1"/>
          <p:nvPr/>
        </p:nvSpPr>
        <p:spPr>
          <a:xfrm>
            <a:off x="8708792" y="1756092"/>
            <a:ext cx="1572514" cy="215900"/>
          </a:xfrm>
          <a:prstGeom prst="rect">
            <a:avLst/>
          </a:prstGeom>
          <a:solidFill>
            <a:srgbClr val="002060"/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en-US" altLang="ko-KR" sz="800" b="1" dirty="0">
                <a:solidFill>
                  <a:schemeClr val="bg1"/>
                </a:solidFill>
                <a:latin typeface="+mn-ea"/>
              </a:rPr>
              <a:t>Description</a:t>
            </a:r>
            <a:endParaRPr lang="ko-KR" altLang="en-US" sz="800" b="1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5FAE1538-8014-4342-41FC-CEB627556E60}"/>
              </a:ext>
            </a:extLst>
          </p:cNvPr>
          <p:cNvCxnSpPr>
            <a:cxnSpLocks/>
          </p:cNvCxnSpPr>
          <p:nvPr/>
        </p:nvCxnSpPr>
        <p:spPr>
          <a:xfrm>
            <a:off x="8704304" y="1434623"/>
            <a:ext cx="0" cy="432609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177EF73D-9852-503D-B25F-C21FC9E43956}"/>
              </a:ext>
            </a:extLst>
          </p:cNvPr>
          <p:cNvCxnSpPr>
            <a:cxnSpLocks/>
          </p:cNvCxnSpPr>
          <p:nvPr/>
        </p:nvCxnSpPr>
        <p:spPr>
          <a:xfrm flipH="1">
            <a:off x="9063078" y="1968817"/>
            <a:ext cx="1" cy="3791903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4F883FFC-13FC-FBAA-D0B5-7406B904B279}"/>
              </a:ext>
            </a:extLst>
          </p:cNvPr>
          <p:cNvSpPr txBox="1"/>
          <p:nvPr/>
        </p:nvSpPr>
        <p:spPr>
          <a:xfrm>
            <a:off x="8689742" y="1998444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13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E49518E-6F0B-2E4D-A5BF-48EB4399BAC3}"/>
              </a:ext>
            </a:extLst>
          </p:cNvPr>
          <p:cNvSpPr txBox="1"/>
          <p:nvPr/>
        </p:nvSpPr>
        <p:spPr>
          <a:xfrm>
            <a:off x="9020738" y="1998444"/>
            <a:ext cx="1256080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img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BD72C82-5D1B-8506-AEF6-3E88477251D8}"/>
              </a:ext>
            </a:extLst>
          </p:cNvPr>
          <p:cNvSpPr txBox="1"/>
          <p:nvPr/>
        </p:nvSpPr>
        <p:spPr>
          <a:xfrm>
            <a:off x="8689742" y="2203731"/>
            <a:ext cx="312826" cy="22169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14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8028193-A8D7-9C78-33C8-A9700E9A3BFC}"/>
              </a:ext>
            </a:extLst>
          </p:cNvPr>
          <p:cNvSpPr txBox="1"/>
          <p:nvPr/>
        </p:nvSpPr>
        <p:spPr>
          <a:xfrm>
            <a:off x="9020738" y="2203686"/>
            <a:ext cx="1256080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img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01D01D4-3605-8B30-35D7-3CFF65B69C94}"/>
              </a:ext>
            </a:extLst>
          </p:cNvPr>
          <p:cNvSpPr txBox="1"/>
          <p:nvPr/>
        </p:nvSpPr>
        <p:spPr>
          <a:xfrm>
            <a:off x="8689742" y="2408536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15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A535161-2D14-CF3C-94EA-6B73447E20FA}"/>
              </a:ext>
            </a:extLst>
          </p:cNvPr>
          <p:cNvSpPr txBox="1"/>
          <p:nvPr/>
        </p:nvSpPr>
        <p:spPr>
          <a:xfrm>
            <a:off x="9020738" y="2408928"/>
            <a:ext cx="1256080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content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50" name="그림 49">
            <a:extLst>
              <a:ext uri="{FF2B5EF4-FFF2-40B4-BE49-F238E27FC236}">
                <a16:creationId xmlns:a16="http://schemas.microsoft.com/office/drawing/2014/main" id="{5E617FF7-B4AE-20BC-333A-0F14104B44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84" t="66444" r="-284" b="27846"/>
          <a:stretch/>
        </p:blipFill>
        <p:spPr>
          <a:xfrm>
            <a:off x="2039016" y="2402744"/>
            <a:ext cx="3031507" cy="2847107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7FE6BCFD-17BE-6182-C8E1-A5E1762A7AF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" t="72397" r="-852" b="22479"/>
          <a:stretch/>
        </p:blipFill>
        <p:spPr>
          <a:xfrm>
            <a:off x="5299458" y="2345758"/>
            <a:ext cx="3031511" cy="2554855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F3695479-7B63-62E4-BBEB-E358E878BCC8}"/>
              </a:ext>
            </a:extLst>
          </p:cNvPr>
          <p:cNvSpPr txBox="1"/>
          <p:nvPr/>
        </p:nvSpPr>
        <p:spPr>
          <a:xfrm>
            <a:off x="2620068" y="4094639"/>
            <a:ext cx="312826" cy="21544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13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451CACE-28DF-A76E-C2FD-949E1D153A7D}"/>
              </a:ext>
            </a:extLst>
          </p:cNvPr>
          <p:cNvSpPr txBox="1"/>
          <p:nvPr/>
        </p:nvSpPr>
        <p:spPr>
          <a:xfrm>
            <a:off x="3772893" y="4094638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14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74B05B9-5857-61D5-3EF8-9DC15050AD8C}"/>
              </a:ext>
            </a:extLst>
          </p:cNvPr>
          <p:cNvSpPr txBox="1"/>
          <p:nvPr/>
        </p:nvSpPr>
        <p:spPr>
          <a:xfrm>
            <a:off x="6658800" y="3900121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15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539350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A86E80CF-9130-7D4A-CC0C-B984317BA34B}"/>
              </a:ext>
            </a:extLst>
          </p:cNvPr>
          <p:cNvSpPr/>
          <p:nvPr/>
        </p:nvSpPr>
        <p:spPr>
          <a:xfrm>
            <a:off x="9697143" y="3105100"/>
            <a:ext cx="2494857" cy="323850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0DC00C4-258B-986C-FC95-C8BD905FFB2A}"/>
              </a:ext>
            </a:extLst>
          </p:cNvPr>
          <p:cNvSpPr/>
          <p:nvPr/>
        </p:nvSpPr>
        <p:spPr>
          <a:xfrm>
            <a:off x="9697143" y="2333625"/>
            <a:ext cx="2494857" cy="323850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7B3D26F-D79D-78C7-7332-E724509939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4B3E9-A460-4EAD-8652-82AAB6AF3C3B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B142EC0-2342-E851-7FCB-AAB24355B1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RENEWAL CONCEPT</a:t>
            </a:r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25E88B-A5BC-20D1-AD41-6388D35B0E85}"/>
              </a:ext>
            </a:extLst>
          </p:cNvPr>
          <p:cNvSpPr txBox="1"/>
          <p:nvPr/>
        </p:nvSpPr>
        <p:spPr>
          <a:xfrm>
            <a:off x="1337345" y="805344"/>
            <a:ext cx="12827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rgbClr val="FF0000"/>
                </a:solidFill>
              </a:rPr>
              <a:t>방문자 분석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FAC4FF9-586F-5326-8DB2-87009EC31D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0068" y="5227837"/>
            <a:ext cx="4279219" cy="106432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C178C99-AB4A-DC75-D4CA-6AAE7305CC8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15" b="12011"/>
          <a:stretch/>
        </p:blipFill>
        <p:spPr>
          <a:xfrm>
            <a:off x="0" y="1806106"/>
            <a:ext cx="2873982" cy="505189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FED896C-6530-F11A-0870-21EEC510CB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3693" y="1484829"/>
            <a:ext cx="5962772" cy="323027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69C8A45-1159-980C-1E31-8B390282408F}"/>
              </a:ext>
            </a:extLst>
          </p:cNvPr>
          <p:cNvSpPr txBox="1"/>
          <p:nvPr/>
        </p:nvSpPr>
        <p:spPr>
          <a:xfrm>
            <a:off x="2879939" y="6096130"/>
            <a:ext cx="7016536" cy="369332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https://www.similarweb.com/website/taihan.com/#geography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CD453278-2D3F-F91F-FC92-F6546C624B35}"/>
              </a:ext>
            </a:extLst>
          </p:cNvPr>
          <p:cNvGrpSpPr/>
          <p:nvPr/>
        </p:nvGrpSpPr>
        <p:grpSpPr>
          <a:xfrm>
            <a:off x="6832612" y="5479588"/>
            <a:ext cx="1539862" cy="561362"/>
            <a:chOff x="6832612" y="5317663"/>
            <a:chExt cx="1539862" cy="561362"/>
          </a:xfrm>
        </p:grpSpPr>
        <p:sp>
          <p:nvSpPr>
            <p:cNvPr id="13" name="다이아몬드 12">
              <a:extLst>
                <a:ext uri="{FF2B5EF4-FFF2-40B4-BE49-F238E27FC236}">
                  <a16:creationId xmlns:a16="http://schemas.microsoft.com/office/drawing/2014/main" id="{BEC22C43-7CE6-58DC-D106-0D1AE4B5B765}"/>
                </a:ext>
              </a:extLst>
            </p:cNvPr>
            <p:cNvSpPr/>
            <p:nvPr/>
          </p:nvSpPr>
          <p:spPr>
            <a:xfrm>
              <a:off x="6832612" y="5317663"/>
              <a:ext cx="552450" cy="552450"/>
            </a:xfrm>
            <a:prstGeom prst="diamond">
              <a:avLst/>
            </a:prstGeom>
            <a:noFill/>
            <a:ln w="5715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화살표: 오각형 13">
              <a:extLst>
                <a:ext uri="{FF2B5EF4-FFF2-40B4-BE49-F238E27FC236}">
                  <a16:creationId xmlns:a16="http://schemas.microsoft.com/office/drawing/2014/main" id="{51CC6E4E-7B8F-AB10-65EC-FE44457D3594}"/>
                </a:ext>
              </a:extLst>
            </p:cNvPr>
            <p:cNvSpPr/>
            <p:nvPr/>
          </p:nvSpPr>
          <p:spPr>
            <a:xfrm flipH="1">
              <a:off x="7035805" y="5326575"/>
              <a:ext cx="1336669" cy="552450"/>
            </a:xfrm>
            <a:prstGeom prst="homePlate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bg1"/>
                  </a:solidFill>
                </a:rPr>
                <a:t>참고</a:t>
              </a:r>
              <a:r>
                <a:rPr lang="en-US" altLang="ko-KR" b="1" dirty="0">
                  <a:solidFill>
                    <a:schemeClr val="bg1"/>
                  </a:solidFill>
                </a:rPr>
                <a:t>!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8" name="1/2 액자 17">
            <a:extLst>
              <a:ext uri="{FF2B5EF4-FFF2-40B4-BE49-F238E27FC236}">
                <a16:creationId xmlns:a16="http://schemas.microsoft.com/office/drawing/2014/main" id="{936CD885-1638-0187-7C2B-E96E4BF5FA7F}"/>
              </a:ext>
            </a:extLst>
          </p:cNvPr>
          <p:cNvSpPr/>
          <p:nvPr/>
        </p:nvSpPr>
        <p:spPr>
          <a:xfrm>
            <a:off x="5734050" y="1340686"/>
            <a:ext cx="571500" cy="1064325"/>
          </a:xfrm>
          <a:prstGeom prst="halfFrame">
            <a:avLst/>
          </a:prstGeom>
          <a:solidFill>
            <a:srgbClr val="002060"/>
          </a:solidFill>
          <a:ln>
            <a:solidFill>
              <a:srgbClr val="002060"/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9" name="1/2 액자 18">
            <a:extLst>
              <a:ext uri="{FF2B5EF4-FFF2-40B4-BE49-F238E27FC236}">
                <a16:creationId xmlns:a16="http://schemas.microsoft.com/office/drawing/2014/main" id="{9836854B-BCBC-F2C8-08E0-D46323509428}"/>
              </a:ext>
            </a:extLst>
          </p:cNvPr>
          <p:cNvSpPr/>
          <p:nvPr/>
        </p:nvSpPr>
        <p:spPr>
          <a:xfrm rot="10800000">
            <a:off x="11364608" y="3788060"/>
            <a:ext cx="571500" cy="1064325"/>
          </a:xfrm>
          <a:prstGeom prst="halfFrame">
            <a:avLst/>
          </a:prstGeom>
          <a:solidFill>
            <a:srgbClr val="002060"/>
          </a:solidFill>
          <a:ln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0" name="말풍선: 타원형 19">
            <a:extLst>
              <a:ext uri="{FF2B5EF4-FFF2-40B4-BE49-F238E27FC236}">
                <a16:creationId xmlns:a16="http://schemas.microsoft.com/office/drawing/2014/main" id="{C80A5875-84D0-6043-383A-7C1BAB3C9239}"/>
              </a:ext>
            </a:extLst>
          </p:cNvPr>
          <p:cNvSpPr/>
          <p:nvPr/>
        </p:nvSpPr>
        <p:spPr>
          <a:xfrm>
            <a:off x="223135" y="1340686"/>
            <a:ext cx="1266825" cy="832709"/>
          </a:xfrm>
          <a:prstGeom prst="wedgeEllipseCallout">
            <a:avLst>
              <a:gd name="adj1" fmla="val -18577"/>
              <a:gd name="adj2" fmla="val 68219"/>
            </a:avLst>
          </a:prstGeom>
          <a:solidFill>
            <a:schemeClr val="bg1"/>
          </a:solidFill>
          <a:ln w="762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400" b="1" dirty="0">
                <a:solidFill>
                  <a:srgbClr val="002060"/>
                </a:solidFill>
              </a:rPr>
              <a:t>!</a:t>
            </a:r>
            <a:endParaRPr lang="ko-KR" altLang="en-US" sz="5400" b="1" dirty="0">
              <a:solidFill>
                <a:srgbClr val="002060"/>
              </a:solidFill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331248CF-F509-4158-FCE6-95CFAE9FDBA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67"/>
          <a:stretch/>
        </p:blipFill>
        <p:spPr>
          <a:xfrm>
            <a:off x="828675" y="1340686"/>
            <a:ext cx="5638799" cy="397443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42E8D1A8-15DA-667C-7251-56E4B268356F}"/>
              </a:ext>
            </a:extLst>
          </p:cNvPr>
          <p:cNvSpPr txBox="1"/>
          <p:nvPr/>
        </p:nvSpPr>
        <p:spPr>
          <a:xfrm>
            <a:off x="2011417" y="2045140"/>
            <a:ext cx="3273313" cy="1239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/>
              <a:t>방문자 유입은 </a:t>
            </a:r>
            <a:r>
              <a:rPr lang="ko-KR" altLang="en-US" sz="1600" b="1" dirty="0">
                <a:solidFill>
                  <a:srgbClr val="FF0000"/>
                </a:solidFill>
              </a:rPr>
              <a:t>남성</a:t>
            </a:r>
            <a:r>
              <a:rPr lang="ko-KR" altLang="en-US" sz="1400" b="1" dirty="0"/>
              <a:t>이 많으며</a:t>
            </a:r>
            <a:endParaRPr lang="en-US" altLang="ko-KR" sz="1400" b="1" dirty="0"/>
          </a:p>
          <a:p>
            <a:pPr>
              <a:lnSpc>
                <a:spcPct val="150000"/>
              </a:lnSpc>
            </a:pPr>
            <a:r>
              <a:rPr lang="ko-KR" altLang="en-US" sz="1400" b="1" dirty="0"/>
              <a:t>연령층으로는</a:t>
            </a:r>
            <a:r>
              <a:rPr lang="en-US" altLang="ko-KR" b="1" dirty="0">
                <a:solidFill>
                  <a:srgbClr val="FF0000"/>
                </a:solidFill>
              </a:rPr>
              <a:t>25~34</a:t>
            </a:r>
            <a:r>
              <a:rPr lang="ko-KR" altLang="en-US" sz="1400" b="1" dirty="0"/>
              <a:t>세 </a:t>
            </a:r>
            <a:endParaRPr lang="en-US" altLang="ko-KR" sz="1400" b="1" dirty="0"/>
          </a:p>
          <a:p>
            <a:pPr>
              <a:lnSpc>
                <a:spcPct val="150000"/>
              </a:lnSpc>
            </a:pPr>
            <a:r>
              <a:rPr lang="ko-KR" altLang="en-US" sz="1400" b="1" dirty="0"/>
              <a:t>그 다음으로는 </a:t>
            </a:r>
            <a:r>
              <a:rPr lang="en-US" altLang="ko-KR" b="1" dirty="0">
                <a:solidFill>
                  <a:srgbClr val="FF0000"/>
                </a:solidFill>
              </a:rPr>
              <a:t>35~44</a:t>
            </a:r>
            <a:r>
              <a:rPr lang="ko-KR" altLang="en-US" sz="1400" b="1" dirty="0"/>
              <a:t>세가 많습니다</a:t>
            </a:r>
            <a:r>
              <a:rPr lang="en-US" altLang="ko-KR" sz="1400" b="1" dirty="0"/>
              <a:t>!</a:t>
            </a:r>
            <a:endParaRPr lang="ko-KR" altLang="en-US" sz="1400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0663250-8D1F-7A7C-E2A2-2941DA6548E7}"/>
              </a:ext>
            </a:extLst>
          </p:cNvPr>
          <p:cNvSpPr txBox="1"/>
          <p:nvPr/>
        </p:nvSpPr>
        <p:spPr>
          <a:xfrm>
            <a:off x="2052924" y="3535126"/>
            <a:ext cx="3273313" cy="1343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rgbClr val="FF0000"/>
                </a:solidFill>
              </a:rPr>
              <a:t>연령층과 성별로 보았을 때 회사에 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rgbClr val="FF0000"/>
                </a:solidFill>
              </a:rPr>
              <a:t>지원하는 구직자가 많으므로 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rgbClr val="FF0000"/>
                </a:solidFill>
              </a:rPr>
              <a:t>키워드에 채용 및 인사에 관한 내용을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rgbClr val="FF0000"/>
                </a:solidFill>
              </a:rPr>
              <a:t>강화 할 필요가 있습니다</a:t>
            </a:r>
            <a:r>
              <a:rPr lang="en-US" altLang="ko-KR" sz="1400" b="1" dirty="0">
                <a:solidFill>
                  <a:srgbClr val="FF0000"/>
                </a:solidFill>
              </a:rPr>
              <a:t>!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567223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E6A51EC-1F34-52AA-FA7E-683E84658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4B3E9-A460-4EAD-8652-82AAB6AF3C3B}" type="slidenum">
              <a:rPr lang="ko-KR" altLang="en-US" smtClean="0"/>
              <a:t>60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F5FD30E-2119-B44F-8547-D754EAE288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RENEWAL CONCEPT</a:t>
            </a:r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5A5DCB-C597-3EA3-FF27-5BF4844CFB64}"/>
              </a:ext>
            </a:extLst>
          </p:cNvPr>
          <p:cNvSpPr txBox="1"/>
          <p:nvPr/>
        </p:nvSpPr>
        <p:spPr>
          <a:xfrm>
            <a:off x="1337345" y="805344"/>
            <a:ext cx="12827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rgbClr val="FF0000"/>
                </a:solidFill>
              </a:rPr>
              <a:t>스토리 보드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4CDF805-5E21-25AC-AFF7-D25E1FB08849}"/>
              </a:ext>
            </a:extLst>
          </p:cNvPr>
          <p:cNvSpPr/>
          <p:nvPr/>
        </p:nvSpPr>
        <p:spPr>
          <a:xfrm>
            <a:off x="1795519" y="1322246"/>
            <a:ext cx="8481299" cy="4434840"/>
          </a:xfrm>
          <a:prstGeom prst="rect">
            <a:avLst/>
          </a:prstGeom>
          <a:solidFill>
            <a:schemeClr val="bg1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22AD38-1D4D-375A-67E7-AD513CBE8093}"/>
              </a:ext>
            </a:extLst>
          </p:cNvPr>
          <p:cNvSpPr txBox="1"/>
          <p:nvPr/>
        </p:nvSpPr>
        <p:spPr>
          <a:xfrm>
            <a:off x="1763754" y="1325880"/>
            <a:ext cx="1008063" cy="214312"/>
          </a:xfrm>
          <a:prstGeom prst="rect">
            <a:avLst/>
          </a:prstGeom>
          <a:solidFill>
            <a:srgbClr val="002060"/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>
                <a:solidFill>
                  <a:schemeClr val="bg1"/>
                </a:solidFill>
                <a:latin typeface="+mn-ea"/>
              </a:rPr>
              <a:t>프로젝트이름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8DFB30-B19F-705B-3289-1ECA62AD4ADF}"/>
              </a:ext>
            </a:extLst>
          </p:cNvPr>
          <p:cNvSpPr txBox="1"/>
          <p:nvPr/>
        </p:nvSpPr>
        <p:spPr>
          <a:xfrm>
            <a:off x="1763754" y="1541780"/>
            <a:ext cx="1008063" cy="214312"/>
          </a:xfrm>
          <a:prstGeom prst="rect">
            <a:avLst/>
          </a:prstGeom>
          <a:solidFill>
            <a:srgbClr val="002060"/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>
                <a:solidFill>
                  <a:schemeClr val="bg1"/>
                </a:solidFill>
                <a:latin typeface="+mn-ea"/>
              </a:rPr>
              <a:t>내용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CB69EA-4E6F-03F7-2C7E-8667FFF57CDE}"/>
              </a:ext>
            </a:extLst>
          </p:cNvPr>
          <p:cNvSpPr txBox="1"/>
          <p:nvPr/>
        </p:nvSpPr>
        <p:spPr>
          <a:xfrm>
            <a:off x="2762292" y="1334969"/>
            <a:ext cx="2455862" cy="214312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b="1" dirty="0">
                <a:latin typeface="+mn-ea"/>
              </a:rPr>
              <a:t>2023 </a:t>
            </a:r>
            <a:r>
              <a:rPr lang="ko-KR" altLang="en-US" sz="800" b="1" dirty="0">
                <a:latin typeface="+mn-ea"/>
              </a:rPr>
              <a:t>대한전선 웹사이트 리뉴얼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A22158D-189A-A5AE-43E6-A5936B921B36}"/>
              </a:ext>
            </a:extLst>
          </p:cNvPr>
          <p:cNvSpPr txBox="1"/>
          <p:nvPr/>
        </p:nvSpPr>
        <p:spPr>
          <a:xfrm>
            <a:off x="2768642" y="1541780"/>
            <a:ext cx="5929312" cy="21431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>
                <a:latin typeface="+mn-ea"/>
              </a:rPr>
              <a:t>서브페이지</a:t>
            </a:r>
            <a:r>
              <a:rPr lang="en-US" altLang="ko-KR" sz="800" b="1" dirty="0">
                <a:latin typeface="+mn-ea"/>
              </a:rPr>
              <a:t> 360px</a:t>
            </a:r>
            <a:r>
              <a:rPr lang="ko-KR" altLang="en-US" sz="800" b="1" dirty="0">
                <a:latin typeface="+mn-ea"/>
              </a:rPr>
              <a:t> 레이아웃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CF8234-B7F1-878C-6868-7EC4957F4C50}"/>
              </a:ext>
            </a:extLst>
          </p:cNvPr>
          <p:cNvSpPr txBox="1"/>
          <p:nvPr/>
        </p:nvSpPr>
        <p:spPr>
          <a:xfrm>
            <a:off x="5224504" y="1325880"/>
            <a:ext cx="1008063" cy="214312"/>
          </a:xfrm>
          <a:prstGeom prst="rect">
            <a:avLst/>
          </a:prstGeom>
          <a:solidFill>
            <a:srgbClr val="002060"/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>
                <a:solidFill>
                  <a:schemeClr val="bg1"/>
                </a:solidFill>
                <a:latin typeface="+mn-ea"/>
              </a:rPr>
              <a:t>화면이름</a:t>
            </a:r>
            <a:r>
              <a:rPr lang="en-US" altLang="ko-KR" sz="800" b="1" dirty="0">
                <a:solidFill>
                  <a:schemeClr val="bg1"/>
                </a:solidFill>
                <a:latin typeface="+mn-ea"/>
              </a:rPr>
              <a:t>(ID)</a:t>
            </a:r>
            <a:endParaRPr lang="ko-KR" altLang="en-US" sz="8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52EE673-6A0B-1147-0D58-4B56CB62B204}"/>
              </a:ext>
            </a:extLst>
          </p:cNvPr>
          <p:cNvSpPr txBox="1"/>
          <p:nvPr/>
        </p:nvSpPr>
        <p:spPr>
          <a:xfrm>
            <a:off x="6228906" y="1334969"/>
            <a:ext cx="2452687" cy="21431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>
                <a:latin typeface="+mn-ea"/>
              </a:rPr>
              <a:t>서브페이지 </a:t>
            </a:r>
            <a:r>
              <a:rPr lang="en-US" altLang="ko-KR" sz="800" b="1" dirty="0">
                <a:latin typeface="+mn-ea"/>
              </a:rPr>
              <a:t>signature ~ </a:t>
            </a:r>
            <a:r>
              <a:rPr lang="en-US" altLang="ko-KR" sz="800" b="1" dirty="0" err="1">
                <a:latin typeface="+mn-ea"/>
              </a:rPr>
              <a:t>colorsystem</a:t>
            </a:r>
            <a:endParaRPr lang="ko-KR" altLang="en-US" sz="800" b="1" dirty="0"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31CA9D-2E2E-3EF4-732D-4024A6B9C30A}"/>
              </a:ext>
            </a:extLst>
          </p:cNvPr>
          <p:cNvSpPr txBox="1"/>
          <p:nvPr/>
        </p:nvSpPr>
        <p:spPr>
          <a:xfrm>
            <a:off x="8704304" y="1334969"/>
            <a:ext cx="849313" cy="214312"/>
          </a:xfrm>
          <a:prstGeom prst="rect">
            <a:avLst/>
          </a:prstGeom>
          <a:solidFill>
            <a:srgbClr val="002060"/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>
                <a:solidFill>
                  <a:schemeClr val="bg1"/>
                </a:solidFill>
                <a:latin typeface="+mn-ea"/>
              </a:rPr>
              <a:t>버전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EC30163-62FF-2E0E-988C-C6BB8359382E}"/>
              </a:ext>
            </a:extLst>
          </p:cNvPr>
          <p:cNvSpPr txBox="1"/>
          <p:nvPr/>
        </p:nvSpPr>
        <p:spPr>
          <a:xfrm>
            <a:off x="8704304" y="1543367"/>
            <a:ext cx="849313" cy="214312"/>
          </a:xfrm>
          <a:prstGeom prst="rect">
            <a:avLst/>
          </a:prstGeom>
          <a:solidFill>
            <a:srgbClr val="002060"/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>
                <a:solidFill>
                  <a:schemeClr val="bg1"/>
                </a:solidFill>
                <a:latin typeface="+mn-ea"/>
              </a:rPr>
              <a:t>작성자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0269CA3-37BB-04B5-D192-544673E93973}"/>
              </a:ext>
            </a:extLst>
          </p:cNvPr>
          <p:cNvSpPr txBox="1"/>
          <p:nvPr/>
        </p:nvSpPr>
        <p:spPr>
          <a:xfrm>
            <a:off x="9539056" y="1336538"/>
            <a:ext cx="723200" cy="21431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b="1" dirty="0">
                <a:latin typeface="+mn-ea"/>
              </a:rPr>
              <a:t>1.0</a:t>
            </a:r>
            <a:endParaRPr lang="ko-KR" altLang="en-US" sz="800" b="1" dirty="0">
              <a:latin typeface="+mn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21F29F9-85DA-2B72-7668-21837418B62A}"/>
              </a:ext>
            </a:extLst>
          </p:cNvPr>
          <p:cNvSpPr txBox="1"/>
          <p:nvPr/>
        </p:nvSpPr>
        <p:spPr>
          <a:xfrm>
            <a:off x="9539056" y="1540986"/>
            <a:ext cx="723200" cy="21431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>
                <a:latin typeface="+mn-ea"/>
              </a:rPr>
              <a:t>송인수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DF1495C-0975-D84B-2FFF-2694DFAF9089}"/>
              </a:ext>
            </a:extLst>
          </p:cNvPr>
          <p:cNvSpPr txBox="1"/>
          <p:nvPr/>
        </p:nvSpPr>
        <p:spPr>
          <a:xfrm>
            <a:off x="8708792" y="1756092"/>
            <a:ext cx="1572514" cy="215900"/>
          </a:xfrm>
          <a:prstGeom prst="rect">
            <a:avLst/>
          </a:prstGeom>
          <a:solidFill>
            <a:srgbClr val="002060"/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en-US" altLang="ko-KR" sz="800" b="1" dirty="0">
                <a:solidFill>
                  <a:schemeClr val="bg1"/>
                </a:solidFill>
                <a:latin typeface="+mn-ea"/>
              </a:rPr>
              <a:t>Description</a:t>
            </a:r>
            <a:endParaRPr lang="ko-KR" altLang="en-US" sz="800" b="1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5FAE1538-8014-4342-41FC-CEB627556E60}"/>
              </a:ext>
            </a:extLst>
          </p:cNvPr>
          <p:cNvCxnSpPr>
            <a:cxnSpLocks/>
          </p:cNvCxnSpPr>
          <p:nvPr/>
        </p:nvCxnSpPr>
        <p:spPr>
          <a:xfrm>
            <a:off x="8704304" y="1434623"/>
            <a:ext cx="0" cy="432609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177EF73D-9852-503D-B25F-C21FC9E43956}"/>
              </a:ext>
            </a:extLst>
          </p:cNvPr>
          <p:cNvCxnSpPr>
            <a:cxnSpLocks/>
          </p:cNvCxnSpPr>
          <p:nvPr/>
        </p:nvCxnSpPr>
        <p:spPr>
          <a:xfrm flipH="1">
            <a:off x="9063078" y="1968817"/>
            <a:ext cx="1" cy="3791903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4F883FFC-13FC-FBAA-D0B5-7406B904B279}"/>
              </a:ext>
            </a:extLst>
          </p:cNvPr>
          <p:cNvSpPr txBox="1"/>
          <p:nvPr/>
        </p:nvSpPr>
        <p:spPr>
          <a:xfrm>
            <a:off x="8689742" y="1998444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16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E49518E-6F0B-2E4D-A5BF-48EB4399BAC3}"/>
              </a:ext>
            </a:extLst>
          </p:cNvPr>
          <p:cNvSpPr txBox="1"/>
          <p:nvPr/>
        </p:nvSpPr>
        <p:spPr>
          <a:xfrm>
            <a:off x="9020738" y="1998444"/>
            <a:ext cx="1256080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content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BD72C82-5D1B-8506-AEF6-3E88477251D8}"/>
              </a:ext>
            </a:extLst>
          </p:cNvPr>
          <p:cNvSpPr txBox="1"/>
          <p:nvPr/>
        </p:nvSpPr>
        <p:spPr>
          <a:xfrm>
            <a:off x="8689742" y="2203731"/>
            <a:ext cx="312826" cy="22169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17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8028193-A8D7-9C78-33C8-A9700E9A3BFC}"/>
              </a:ext>
            </a:extLst>
          </p:cNvPr>
          <p:cNvSpPr txBox="1"/>
          <p:nvPr/>
        </p:nvSpPr>
        <p:spPr>
          <a:xfrm>
            <a:off x="9020738" y="2203686"/>
            <a:ext cx="1256080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content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01D01D4-3605-8B30-35D7-3CFF65B69C94}"/>
              </a:ext>
            </a:extLst>
          </p:cNvPr>
          <p:cNvSpPr txBox="1"/>
          <p:nvPr/>
        </p:nvSpPr>
        <p:spPr>
          <a:xfrm>
            <a:off x="8689742" y="2408536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18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A535161-2D14-CF3C-94EA-6B73447E20FA}"/>
              </a:ext>
            </a:extLst>
          </p:cNvPr>
          <p:cNvSpPr txBox="1"/>
          <p:nvPr/>
        </p:nvSpPr>
        <p:spPr>
          <a:xfrm>
            <a:off x="9020738" y="2408928"/>
            <a:ext cx="1256080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color-box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828BAF3-3605-B011-3CE0-61FE9E98D33E}"/>
              </a:ext>
            </a:extLst>
          </p:cNvPr>
          <p:cNvSpPr txBox="1"/>
          <p:nvPr/>
        </p:nvSpPr>
        <p:spPr>
          <a:xfrm>
            <a:off x="8697954" y="2641610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19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106D843-DE6B-E7C2-5F19-63F5E719333E}"/>
              </a:ext>
            </a:extLst>
          </p:cNvPr>
          <p:cNvSpPr txBox="1"/>
          <p:nvPr/>
        </p:nvSpPr>
        <p:spPr>
          <a:xfrm>
            <a:off x="9028950" y="2642002"/>
            <a:ext cx="1256080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color-box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50" name="그림 49">
            <a:extLst>
              <a:ext uri="{FF2B5EF4-FFF2-40B4-BE49-F238E27FC236}">
                <a16:creationId xmlns:a16="http://schemas.microsoft.com/office/drawing/2014/main" id="{5E617FF7-B4AE-20BC-333A-0F14104B44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84" t="78608" r="-284" b="15682"/>
          <a:stretch/>
        </p:blipFill>
        <p:spPr>
          <a:xfrm>
            <a:off x="2039016" y="2402744"/>
            <a:ext cx="3031507" cy="2847107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7FE6BCFD-17BE-6182-C8E1-A5E1762A7AF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3" t="85174" r="-421" b="8030"/>
          <a:stretch/>
        </p:blipFill>
        <p:spPr>
          <a:xfrm>
            <a:off x="5299458" y="2062384"/>
            <a:ext cx="3031511" cy="3388409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F3695479-7B63-62E4-BBEB-E358E878BCC8}"/>
              </a:ext>
            </a:extLst>
          </p:cNvPr>
          <p:cNvSpPr txBox="1"/>
          <p:nvPr/>
        </p:nvSpPr>
        <p:spPr>
          <a:xfrm>
            <a:off x="2620068" y="4174042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16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08215B8-95CB-BF74-130E-BACE983167E4}"/>
              </a:ext>
            </a:extLst>
          </p:cNvPr>
          <p:cNvSpPr txBox="1"/>
          <p:nvPr/>
        </p:nvSpPr>
        <p:spPr>
          <a:xfrm>
            <a:off x="4137320" y="4174042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17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A67FA5C-0996-F184-E168-17380A5BF993}"/>
              </a:ext>
            </a:extLst>
          </p:cNvPr>
          <p:cNvSpPr txBox="1"/>
          <p:nvPr/>
        </p:nvSpPr>
        <p:spPr>
          <a:xfrm>
            <a:off x="5950401" y="3908843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18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81FBA6F-FB42-154D-1986-10BBBC834EE4}"/>
              </a:ext>
            </a:extLst>
          </p:cNvPr>
          <p:cNvSpPr txBox="1"/>
          <p:nvPr/>
        </p:nvSpPr>
        <p:spPr>
          <a:xfrm>
            <a:off x="7298836" y="3908843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19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0958243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E6A51EC-1F34-52AA-FA7E-683E84658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4B3E9-A460-4EAD-8652-82AAB6AF3C3B}" type="slidenum">
              <a:rPr lang="ko-KR" altLang="en-US" smtClean="0"/>
              <a:t>61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F5FD30E-2119-B44F-8547-D754EAE288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RENEWAL CONCEPT</a:t>
            </a:r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5A5DCB-C597-3EA3-FF27-5BF4844CFB64}"/>
              </a:ext>
            </a:extLst>
          </p:cNvPr>
          <p:cNvSpPr txBox="1"/>
          <p:nvPr/>
        </p:nvSpPr>
        <p:spPr>
          <a:xfrm>
            <a:off x="1337345" y="805344"/>
            <a:ext cx="12827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rgbClr val="FF0000"/>
                </a:solidFill>
              </a:rPr>
              <a:t>스토리 보드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4CDF805-5E21-25AC-AFF7-D25E1FB08849}"/>
              </a:ext>
            </a:extLst>
          </p:cNvPr>
          <p:cNvSpPr/>
          <p:nvPr/>
        </p:nvSpPr>
        <p:spPr>
          <a:xfrm>
            <a:off x="1795519" y="1322246"/>
            <a:ext cx="8481299" cy="4434840"/>
          </a:xfrm>
          <a:prstGeom prst="rect">
            <a:avLst/>
          </a:prstGeom>
          <a:solidFill>
            <a:schemeClr val="bg1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22AD38-1D4D-375A-67E7-AD513CBE8093}"/>
              </a:ext>
            </a:extLst>
          </p:cNvPr>
          <p:cNvSpPr txBox="1"/>
          <p:nvPr/>
        </p:nvSpPr>
        <p:spPr>
          <a:xfrm>
            <a:off x="1763754" y="1325880"/>
            <a:ext cx="1008063" cy="214312"/>
          </a:xfrm>
          <a:prstGeom prst="rect">
            <a:avLst/>
          </a:prstGeom>
          <a:solidFill>
            <a:srgbClr val="002060"/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>
                <a:solidFill>
                  <a:schemeClr val="bg1"/>
                </a:solidFill>
                <a:latin typeface="+mn-ea"/>
              </a:rPr>
              <a:t>프로젝트이름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8DFB30-B19F-705B-3289-1ECA62AD4ADF}"/>
              </a:ext>
            </a:extLst>
          </p:cNvPr>
          <p:cNvSpPr txBox="1"/>
          <p:nvPr/>
        </p:nvSpPr>
        <p:spPr>
          <a:xfrm>
            <a:off x="1763754" y="1541780"/>
            <a:ext cx="1008063" cy="214312"/>
          </a:xfrm>
          <a:prstGeom prst="rect">
            <a:avLst/>
          </a:prstGeom>
          <a:solidFill>
            <a:srgbClr val="002060"/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>
                <a:solidFill>
                  <a:schemeClr val="bg1"/>
                </a:solidFill>
                <a:latin typeface="+mn-ea"/>
              </a:rPr>
              <a:t>내용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CB69EA-4E6F-03F7-2C7E-8667FFF57CDE}"/>
              </a:ext>
            </a:extLst>
          </p:cNvPr>
          <p:cNvSpPr txBox="1"/>
          <p:nvPr/>
        </p:nvSpPr>
        <p:spPr>
          <a:xfrm>
            <a:off x="2762292" y="1334969"/>
            <a:ext cx="2455862" cy="214312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b="1" dirty="0">
                <a:latin typeface="+mn-ea"/>
              </a:rPr>
              <a:t>2023 </a:t>
            </a:r>
            <a:r>
              <a:rPr lang="ko-KR" altLang="en-US" sz="800" b="1" dirty="0">
                <a:latin typeface="+mn-ea"/>
              </a:rPr>
              <a:t>대한전선 웹사이트 리뉴얼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A22158D-189A-A5AE-43E6-A5936B921B36}"/>
              </a:ext>
            </a:extLst>
          </p:cNvPr>
          <p:cNvSpPr txBox="1"/>
          <p:nvPr/>
        </p:nvSpPr>
        <p:spPr>
          <a:xfrm>
            <a:off x="2768642" y="1541780"/>
            <a:ext cx="5929312" cy="21431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>
                <a:latin typeface="+mn-ea"/>
              </a:rPr>
              <a:t>서브페이지</a:t>
            </a:r>
            <a:r>
              <a:rPr lang="en-US" altLang="ko-KR" sz="800" b="1" dirty="0">
                <a:latin typeface="+mn-ea"/>
              </a:rPr>
              <a:t> 360px</a:t>
            </a:r>
            <a:r>
              <a:rPr lang="ko-KR" altLang="en-US" sz="800" b="1" dirty="0">
                <a:latin typeface="+mn-ea"/>
              </a:rPr>
              <a:t> 레이아웃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CF8234-B7F1-878C-6868-7EC4957F4C50}"/>
              </a:ext>
            </a:extLst>
          </p:cNvPr>
          <p:cNvSpPr txBox="1"/>
          <p:nvPr/>
        </p:nvSpPr>
        <p:spPr>
          <a:xfrm>
            <a:off x="5224504" y="1325880"/>
            <a:ext cx="1008063" cy="214312"/>
          </a:xfrm>
          <a:prstGeom prst="rect">
            <a:avLst/>
          </a:prstGeom>
          <a:solidFill>
            <a:srgbClr val="002060"/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>
                <a:solidFill>
                  <a:schemeClr val="bg1"/>
                </a:solidFill>
                <a:latin typeface="+mn-ea"/>
              </a:rPr>
              <a:t>화면이름</a:t>
            </a:r>
            <a:r>
              <a:rPr lang="en-US" altLang="ko-KR" sz="800" b="1" dirty="0">
                <a:solidFill>
                  <a:schemeClr val="bg1"/>
                </a:solidFill>
                <a:latin typeface="+mn-ea"/>
              </a:rPr>
              <a:t>(ID)</a:t>
            </a:r>
            <a:endParaRPr lang="ko-KR" altLang="en-US" sz="8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52EE673-6A0B-1147-0D58-4B56CB62B204}"/>
              </a:ext>
            </a:extLst>
          </p:cNvPr>
          <p:cNvSpPr txBox="1"/>
          <p:nvPr/>
        </p:nvSpPr>
        <p:spPr>
          <a:xfrm>
            <a:off x="6228906" y="1334969"/>
            <a:ext cx="2452687" cy="21431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>
                <a:latin typeface="+mn-ea"/>
              </a:rPr>
              <a:t>서브페이지 </a:t>
            </a:r>
            <a:r>
              <a:rPr lang="en-US" altLang="ko-KR" sz="800" b="1" dirty="0">
                <a:latin typeface="+mn-ea"/>
              </a:rPr>
              <a:t>footer</a:t>
            </a:r>
            <a:endParaRPr lang="ko-KR" altLang="en-US" sz="800" b="1" dirty="0"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31CA9D-2E2E-3EF4-732D-4024A6B9C30A}"/>
              </a:ext>
            </a:extLst>
          </p:cNvPr>
          <p:cNvSpPr txBox="1"/>
          <p:nvPr/>
        </p:nvSpPr>
        <p:spPr>
          <a:xfrm>
            <a:off x="8704304" y="1334969"/>
            <a:ext cx="849313" cy="214312"/>
          </a:xfrm>
          <a:prstGeom prst="rect">
            <a:avLst/>
          </a:prstGeom>
          <a:solidFill>
            <a:srgbClr val="002060"/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>
                <a:solidFill>
                  <a:schemeClr val="bg1"/>
                </a:solidFill>
                <a:latin typeface="+mn-ea"/>
              </a:rPr>
              <a:t>버전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EC30163-62FF-2E0E-988C-C6BB8359382E}"/>
              </a:ext>
            </a:extLst>
          </p:cNvPr>
          <p:cNvSpPr txBox="1"/>
          <p:nvPr/>
        </p:nvSpPr>
        <p:spPr>
          <a:xfrm>
            <a:off x="8704304" y="1543367"/>
            <a:ext cx="849313" cy="214312"/>
          </a:xfrm>
          <a:prstGeom prst="rect">
            <a:avLst/>
          </a:prstGeom>
          <a:solidFill>
            <a:srgbClr val="002060"/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>
                <a:solidFill>
                  <a:schemeClr val="bg1"/>
                </a:solidFill>
                <a:latin typeface="+mn-ea"/>
              </a:rPr>
              <a:t>작성자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0269CA3-37BB-04B5-D192-544673E93973}"/>
              </a:ext>
            </a:extLst>
          </p:cNvPr>
          <p:cNvSpPr txBox="1"/>
          <p:nvPr/>
        </p:nvSpPr>
        <p:spPr>
          <a:xfrm>
            <a:off x="9539056" y="1336538"/>
            <a:ext cx="723200" cy="21431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b="1" dirty="0">
                <a:latin typeface="+mn-ea"/>
              </a:rPr>
              <a:t>1.0</a:t>
            </a:r>
            <a:endParaRPr lang="ko-KR" altLang="en-US" sz="800" b="1" dirty="0">
              <a:latin typeface="+mn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21F29F9-85DA-2B72-7668-21837418B62A}"/>
              </a:ext>
            </a:extLst>
          </p:cNvPr>
          <p:cNvSpPr txBox="1"/>
          <p:nvPr/>
        </p:nvSpPr>
        <p:spPr>
          <a:xfrm>
            <a:off x="9539056" y="1540986"/>
            <a:ext cx="723200" cy="21431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>
                <a:latin typeface="+mn-ea"/>
              </a:rPr>
              <a:t>송인수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DF1495C-0975-D84B-2FFF-2694DFAF9089}"/>
              </a:ext>
            </a:extLst>
          </p:cNvPr>
          <p:cNvSpPr txBox="1"/>
          <p:nvPr/>
        </p:nvSpPr>
        <p:spPr>
          <a:xfrm>
            <a:off x="8708792" y="1756092"/>
            <a:ext cx="1572514" cy="215900"/>
          </a:xfrm>
          <a:prstGeom prst="rect">
            <a:avLst/>
          </a:prstGeom>
          <a:solidFill>
            <a:srgbClr val="002060"/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en-US" altLang="ko-KR" sz="800" b="1" dirty="0">
                <a:solidFill>
                  <a:schemeClr val="bg1"/>
                </a:solidFill>
                <a:latin typeface="+mn-ea"/>
              </a:rPr>
              <a:t>Description</a:t>
            </a:r>
            <a:endParaRPr lang="ko-KR" altLang="en-US" sz="800" b="1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5FAE1538-8014-4342-41FC-CEB627556E60}"/>
              </a:ext>
            </a:extLst>
          </p:cNvPr>
          <p:cNvCxnSpPr>
            <a:cxnSpLocks/>
          </p:cNvCxnSpPr>
          <p:nvPr/>
        </p:nvCxnSpPr>
        <p:spPr>
          <a:xfrm>
            <a:off x="8704304" y="1434623"/>
            <a:ext cx="0" cy="432609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177EF73D-9852-503D-B25F-C21FC9E43956}"/>
              </a:ext>
            </a:extLst>
          </p:cNvPr>
          <p:cNvCxnSpPr>
            <a:cxnSpLocks/>
          </p:cNvCxnSpPr>
          <p:nvPr/>
        </p:nvCxnSpPr>
        <p:spPr>
          <a:xfrm flipH="1">
            <a:off x="9063078" y="1968817"/>
            <a:ext cx="1" cy="3791903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4F883FFC-13FC-FBAA-D0B5-7406B904B279}"/>
              </a:ext>
            </a:extLst>
          </p:cNvPr>
          <p:cNvSpPr txBox="1"/>
          <p:nvPr/>
        </p:nvSpPr>
        <p:spPr>
          <a:xfrm>
            <a:off x="8689742" y="1998444"/>
            <a:ext cx="312826" cy="21544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20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E49518E-6F0B-2E4D-A5BF-48EB4399BAC3}"/>
              </a:ext>
            </a:extLst>
          </p:cNvPr>
          <p:cNvSpPr txBox="1"/>
          <p:nvPr/>
        </p:nvSpPr>
        <p:spPr>
          <a:xfrm>
            <a:off x="9020738" y="1998444"/>
            <a:ext cx="1256080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footer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BD72C82-5D1B-8506-AEF6-3E88477251D8}"/>
              </a:ext>
            </a:extLst>
          </p:cNvPr>
          <p:cNvSpPr txBox="1"/>
          <p:nvPr/>
        </p:nvSpPr>
        <p:spPr>
          <a:xfrm>
            <a:off x="8689742" y="2203731"/>
            <a:ext cx="312826" cy="22169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21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8028193-A8D7-9C78-33C8-A9700E9A3BFC}"/>
              </a:ext>
            </a:extLst>
          </p:cNvPr>
          <p:cNvSpPr txBox="1"/>
          <p:nvPr/>
        </p:nvSpPr>
        <p:spPr>
          <a:xfrm>
            <a:off x="9020738" y="2203686"/>
            <a:ext cx="1256080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address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01D01D4-3605-8B30-35D7-3CFF65B69C94}"/>
              </a:ext>
            </a:extLst>
          </p:cNvPr>
          <p:cNvSpPr txBox="1"/>
          <p:nvPr/>
        </p:nvSpPr>
        <p:spPr>
          <a:xfrm>
            <a:off x="8689742" y="2408536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22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A535161-2D14-CF3C-94EA-6B73447E20FA}"/>
              </a:ext>
            </a:extLst>
          </p:cNvPr>
          <p:cNvSpPr txBox="1"/>
          <p:nvPr/>
        </p:nvSpPr>
        <p:spPr>
          <a:xfrm>
            <a:off x="9020738" y="2408928"/>
            <a:ext cx="1256080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tel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828BAF3-3605-B011-3CE0-61FE9E98D33E}"/>
              </a:ext>
            </a:extLst>
          </p:cNvPr>
          <p:cNvSpPr txBox="1"/>
          <p:nvPr/>
        </p:nvSpPr>
        <p:spPr>
          <a:xfrm>
            <a:off x="8697954" y="2641610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23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106D843-DE6B-E7C2-5F19-63F5E719333E}"/>
              </a:ext>
            </a:extLst>
          </p:cNvPr>
          <p:cNvSpPr txBox="1"/>
          <p:nvPr/>
        </p:nvSpPr>
        <p:spPr>
          <a:xfrm>
            <a:off x="9028950" y="2642002"/>
            <a:ext cx="1256080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fax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EA9548D-B08A-4BD4-5780-AEEAE08DE2AE}"/>
              </a:ext>
            </a:extLst>
          </p:cNvPr>
          <p:cNvSpPr txBox="1"/>
          <p:nvPr/>
        </p:nvSpPr>
        <p:spPr>
          <a:xfrm>
            <a:off x="8689742" y="2881008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24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F51AA73-8C09-4963-6AA3-0DC3E938139A}"/>
              </a:ext>
            </a:extLst>
          </p:cNvPr>
          <p:cNvSpPr txBox="1"/>
          <p:nvPr/>
        </p:nvSpPr>
        <p:spPr>
          <a:xfrm>
            <a:off x="9020738" y="2881400"/>
            <a:ext cx="1256080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FNB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EB9FC6A-0175-149C-97F3-3A5F3E587E3E}"/>
              </a:ext>
            </a:extLst>
          </p:cNvPr>
          <p:cNvSpPr txBox="1"/>
          <p:nvPr/>
        </p:nvSpPr>
        <p:spPr>
          <a:xfrm>
            <a:off x="8697954" y="3130692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25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B5EC94F-EE94-6AFC-6E16-BA4C518EF554}"/>
              </a:ext>
            </a:extLst>
          </p:cNvPr>
          <p:cNvSpPr txBox="1"/>
          <p:nvPr/>
        </p:nvSpPr>
        <p:spPr>
          <a:xfrm>
            <a:off x="9028950" y="3131084"/>
            <a:ext cx="1256080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FNB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76FB827-DB14-097D-69BC-0C88D279E2AD}"/>
              </a:ext>
            </a:extLst>
          </p:cNvPr>
          <p:cNvSpPr txBox="1"/>
          <p:nvPr/>
        </p:nvSpPr>
        <p:spPr>
          <a:xfrm>
            <a:off x="8697954" y="3384532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26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AA64AE4-1F78-CFC0-5C30-B136C3E78413}"/>
              </a:ext>
            </a:extLst>
          </p:cNvPr>
          <p:cNvSpPr txBox="1"/>
          <p:nvPr/>
        </p:nvSpPr>
        <p:spPr>
          <a:xfrm>
            <a:off x="9028950" y="3384924"/>
            <a:ext cx="1256080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FNB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B15BD79-A354-B096-D2E7-D3B32BC19D0E}"/>
              </a:ext>
            </a:extLst>
          </p:cNvPr>
          <p:cNvSpPr txBox="1"/>
          <p:nvPr/>
        </p:nvSpPr>
        <p:spPr>
          <a:xfrm>
            <a:off x="8689742" y="3623186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27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66A6CB7-FA95-18EA-5DBD-1DBF39416970}"/>
              </a:ext>
            </a:extLst>
          </p:cNvPr>
          <p:cNvSpPr txBox="1"/>
          <p:nvPr/>
        </p:nvSpPr>
        <p:spPr>
          <a:xfrm>
            <a:off x="9020738" y="3623578"/>
            <a:ext cx="1256080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copyright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724B5CA-2C3E-92E4-1E76-F3710EFFAA72}"/>
              </a:ext>
            </a:extLst>
          </p:cNvPr>
          <p:cNvSpPr txBox="1"/>
          <p:nvPr/>
        </p:nvSpPr>
        <p:spPr>
          <a:xfrm>
            <a:off x="8689742" y="3872478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28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473CDA3-73F0-BDC0-9C59-7752C224EA70}"/>
              </a:ext>
            </a:extLst>
          </p:cNvPr>
          <p:cNvSpPr txBox="1"/>
          <p:nvPr/>
        </p:nvSpPr>
        <p:spPr>
          <a:xfrm>
            <a:off x="9020738" y="3872870"/>
            <a:ext cx="1256080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FNB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50" name="그림 49">
            <a:extLst>
              <a:ext uri="{FF2B5EF4-FFF2-40B4-BE49-F238E27FC236}">
                <a16:creationId xmlns:a16="http://schemas.microsoft.com/office/drawing/2014/main" id="{5E617FF7-B4AE-20BC-333A-0F14104B44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85" t="94157" r="-285" b="133"/>
          <a:stretch/>
        </p:blipFill>
        <p:spPr>
          <a:xfrm>
            <a:off x="3852576" y="2310712"/>
            <a:ext cx="3031507" cy="2847107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F3695479-7B63-62E4-BBEB-E358E878BCC8}"/>
              </a:ext>
            </a:extLst>
          </p:cNvPr>
          <p:cNvSpPr txBox="1"/>
          <p:nvPr/>
        </p:nvSpPr>
        <p:spPr>
          <a:xfrm>
            <a:off x="5224504" y="2408536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20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8EC73E7-E983-0585-6610-93F40FBA2C42}"/>
              </a:ext>
            </a:extLst>
          </p:cNvPr>
          <p:cNvSpPr txBox="1"/>
          <p:nvPr/>
        </p:nvSpPr>
        <p:spPr>
          <a:xfrm>
            <a:off x="4937086" y="2904095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21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DEBBD7F-0E85-8951-2D77-8F697B04EBC0}"/>
              </a:ext>
            </a:extLst>
          </p:cNvPr>
          <p:cNvSpPr txBox="1"/>
          <p:nvPr/>
        </p:nvSpPr>
        <p:spPr>
          <a:xfrm>
            <a:off x="4937086" y="3288573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22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FB332C2-5CB9-ABBC-B19F-F446EAE3A568}"/>
              </a:ext>
            </a:extLst>
          </p:cNvPr>
          <p:cNvSpPr txBox="1"/>
          <p:nvPr/>
        </p:nvSpPr>
        <p:spPr>
          <a:xfrm>
            <a:off x="4937086" y="3659432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23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88C18D9-C265-A61C-BA18-B75B2A0CCF2B}"/>
              </a:ext>
            </a:extLst>
          </p:cNvPr>
          <p:cNvSpPr txBox="1"/>
          <p:nvPr/>
        </p:nvSpPr>
        <p:spPr>
          <a:xfrm>
            <a:off x="4396066" y="4094639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24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5605A0B-3736-8993-2180-DBB52C72373A}"/>
              </a:ext>
            </a:extLst>
          </p:cNvPr>
          <p:cNvSpPr txBox="1"/>
          <p:nvPr/>
        </p:nvSpPr>
        <p:spPr>
          <a:xfrm>
            <a:off x="5093499" y="4109358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25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B1D950D-FAD7-A649-DBBE-D749598C7410}"/>
              </a:ext>
            </a:extLst>
          </p:cNvPr>
          <p:cNvSpPr txBox="1"/>
          <p:nvPr/>
        </p:nvSpPr>
        <p:spPr>
          <a:xfrm>
            <a:off x="5839915" y="4115936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26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ACBB4E8-1DB5-9068-97A0-49ED871AF07F}"/>
              </a:ext>
            </a:extLst>
          </p:cNvPr>
          <p:cNvSpPr txBox="1"/>
          <p:nvPr/>
        </p:nvSpPr>
        <p:spPr>
          <a:xfrm>
            <a:off x="4788293" y="4714560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27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47712E0-0A26-DEB7-DB4B-27D964D1BEEA}"/>
              </a:ext>
            </a:extLst>
          </p:cNvPr>
          <p:cNvSpPr txBox="1"/>
          <p:nvPr/>
        </p:nvSpPr>
        <p:spPr>
          <a:xfrm>
            <a:off x="4308233" y="5157819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28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8DD5FB3-89FD-5C2F-FE4A-7DBAE44ECC21}"/>
              </a:ext>
            </a:extLst>
          </p:cNvPr>
          <p:cNvSpPr txBox="1"/>
          <p:nvPr/>
        </p:nvSpPr>
        <p:spPr>
          <a:xfrm>
            <a:off x="5211916" y="5171668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29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494D2F1-BB82-4982-5B04-1200A1487BD5}"/>
              </a:ext>
            </a:extLst>
          </p:cNvPr>
          <p:cNvSpPr txBox="1"/>
          <p:nvPr/>
        </p:nvSpPr>
        <p:spPr>
          <a:xfrm>
            <a:off x="6082469" y="5161298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30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ED08EED-0E63-1F4E-E5C6-59A75856FA5B}"/>
              </a:ext>
            </a:extLst>
          </p:cNvPr>
          <p:cNvSpPr txBox="1"/>
          <p:nvPr/>
        </p:nvSpPr>
        <p:spPr>
          <a:xfrm>
            <a:off x="8697954" y="4115544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29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5390CBE-E9D0-7177-D7F1-8A38EC1FEB24}"/>
              </a:ext>
            </a:extLst>
          </p:cNvPr>
          <p:cNvSpPr txBox="1"/>
          <p:nvPr/>
        </p:nvSpPr>
        <p:spPr>
          <a:xfrm>
            <a:off x="9028950" y="4115936"/>
            <a:ext cx="1256080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FNB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4810EFC-390E-BF07-8617-EDD7E1F1F1D3}"/>
              </a:ext>
            </a:extLst>
          </p:cNvPr>
          <p:cNvSpPr txBox="1"/>
          <p:nvPr/>
        </p:nvSpPr>
        <p:spPr>
          <a:xfrm>
            <a:off x="8698647" y="4358078"/>
            <a:ext cx="312826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30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ABA3E2F-23CC-A9B0-68CD-627DF66B70D5}"/>
              </a:ext>
            </a:extLst>
          </p:cNvPr>
          <p:cNvSpPr txBox="1"/>
          <p:nvPr/>
        </p:nvSpPr>
        <p:spPr>
          <a:xfrm>
            <a:off x="9029643" y="4358470"/>
            <a:ext cx="1256080" cy="222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FNB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678475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타원 21">
            <a:extLst>
              <a:ext uri="{FF2B5EF4-FFF2-40B4-BE49-F238E27FC236}">
                <a16:creationId xmlns:a16="http://schemas.microsoft.com/office/drawing/2014/main" id="{2B437E04-A6A2-26DF-0BE1-0BED720BF1DE}"/>
              </a:ext>
            </a:extLst>
          </p:cNvPr>
          <p:cNvSpPr/>
          <p:nvPr/>
        </p:nvSpPr>
        <p:spPr>
          <a:xfrm>
            <a:off x="4200229" y="2517936"/>
            <a:ext cx="6688548" cy="4328234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effectLst>
            <a:softEdge rad="635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87033EE4-C584-76A7-2718-3ABAF1D73B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RENEWAL CONCEPT</a:t>
            </a:r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754D512-4FA9-B842-B08C-D439B76DE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4B3E9-A460-4EAD-8652-82AAB6AF3C3B}" type="slidenum">
              <a:rPr lang="ko-KR" altLang="en-US" smtClean="0"/>
              <a:t>62</a:t>
            </a:fld>
            <a:endParaRPr lang="ko-KR" altLang="en-US"/>
          </a:p>
        </p:txBody>
      </p:sp>
      <p:sp>
        <p:nvSpPr>
          <p:cNvPr id="11" name="평행 사변형 10">
            <a:extLst>
              <a:ext uri="{FF2B5EF4-FFF2-40B4-BE49-F238E27FC236}">
                <a16:creationId xmlns:a16="http://schemas.microsoft.com/office/drawing/2014/main" id="{DAFBEC2F-EE92-4CBD-68F0-19F95B2E3378}"/>
              </a:ext>
            </a:extLst>
          </p:cNvPr>
          <p:cNvSpPr/>
          <p:nvPr/>
        </p:nvSpPr>
        <p:spPr>
          <a:xfrm>
            <a:off x="1128382" y="-11830"/>
            <a:ext cx="3519117" cy="6858000"/>
          </a:xfrm>
          <a:prstGeom prst="parallelogram">
            <a:avLst>
              <a:gd name="adj" fmla="val 85096"/>
            </a:avLst>
          </a:prstGeom>
          <a:gradFill flip="none" rotWithShape="1">
            <a:gsLst>
              <a:gs pos="0">
                <a:srgbClr val="FF0000">
                  <a:shade val="30000"/>
                  <a:satMod val="115000"/>
                  <a:tint val="66000"/>
                  <a:satMod val="160000"/>
                </a:srgbClr>
              </a:gs>
              <a:gs pos="50000">
                <a:srgbClr val="FF0000">
                  <a:shade val="30000"/>
                  <a:satMod val="115000"/>
                  <a:tint val="44500"/>
                  <a:satMod val="160000"/>
                </a:srgbClr>
              </a:gs>
              <a:gs pos="100000">
                <a:srgbClr val="FF0000">
                  <a:shade val="30000"/>
                  <a:satMod val="115000"/>
                  <a:tint val="23500"/>
                  <a:satMod val="160000"/>
                </a:srgb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평행 사변형 11">
            <a:extLst>
              <a:ext uri="{FF2B5EF4-FFF2-40B4-BE49-F238E27FC236}">
                <a16:creationId xmlns:a16="http://schemas.microsoft.com/office/drawing/2014/main" id="{555947E5-39B2-2AC8-688B-EBA0DC7C3029}"/>
              </a:ext>
            </a:extLst>
          </p:cNvPr>
          <p:cNvSpPr/>
          <p:nvPr/>
        </p:nvSpPr>
        <p:spPr>
          <a:xfrm>
            <a:off x="0" y="-11830"/>
            <a:ext cx="3519117" cy="6858000"/>
          </a:xfrm>
          <a:prstGeom prst="parallelogram">
            <a:avLst>
              <a:gd name="adj" fmla="val 85096"/>
            </a:avLst>
          </a:prstGeom>
          <a:gradFill flip="none" rotWithShape="1">
            <a:gsLst>
              <a:gs pos="0">
                <a:srgbClr val="FF0000">
                  <a:shade val="30000"/>
                  <a:satMod val="115000"/>
                  <a:tint val="66000"/>
                  <a:satMod val="160000"/>
                </a:srgbClr>
              </a:gs>
              <a:gs pos="50000">
                <a:srgbClr val="FF0000">
                  <a:shade val="30000"/>
                  <a:satMod val="115000"/>
                  <a:tint val="44500"/>
                  <a:satMod val="160000"/>
                </a:srgbClr>
              </a:gs>
              <a:gs pos="100000">
                <a:srgbClr val="FF0000">
                  <a:shade val="30000"/>
                  <a:satMod val="115000"/>
                  <a:tint val="23500"/>
                  <a:satMod val="160000"/>
                </a:srgb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BFED2A3D-33AF-D65D-02DB-50995CB154A6}"/>
              </a:ext>
            </a:extLst>
          </p:cNvPr>
          <p:cNvGrpSpPr/>
          <p:nvPr/>
        </p:nvGrpSpPr>
        <p:grpSpPr>
          <a:xfrm>
            <a:off x="383003" y="1634937"/>
            <a:ext cx="3259376" cy="3132371"/>
            <a:chOff x="869484" y="852531"/>
            <a:chExt cx="5167136" cy="5152938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68227EF2-E075-7814-BF42-E0729A0B381C}"/>
                </a:ext>
              </a:extLst>
            </p:cNvPr>
            <p:cNvSpPr/>
            <p:nvPr/>
          </p:nvSpPr>
          <p:spPr>
            <a:xfrm>
              <a:off x="1070337" y="979414"/>
              <a:ext cx="4966283" cy="4966283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CF413E41-2E35-E643-8AB9-6E5B101F50A5}"/>
                </a:ext>
              </a:extLst>
            </p:cNvPr>
            <p:cNvGrpSpPr/>
            <p:nvPr/>
          </p:nvGrpSpPr>
          <p:grpSpPr>
            <a:xfrm>
              <a:off x="869484" y="852531"/>
              <a:ext cx="4946883" cy="5152938"/>
              <a:chOff x="869484" y="852531"/>
              <a:chExt cx="4946883" cy="5152938"/>
            </a:xfrm>
          </p:grpSpPr>
          <p:grpSp>
            <p:nvGrpSpPr>
              <p:cNvPr id="7" name="그룹 6">
                <a:extLst>
                  <a:ext uri="{FF2B5EF4-FFF2-40B4-BE49-F238E27FC236}">
                    <a16:creationId xmlns:a16="http://schemas.microsoft.com/office/drawing/2014/main" id="{0A16F621-91F5-9412-E013-B4B351D5CA06}"/>
                  </a:ext>
                </a:extLst>
              </p:cNvPr>
              <p:cNvGrpSpPr/>
              <p:nvPr/>
            </p:nvGrpSpPr>
            <p:grpSpPr>
              <a:xfrm>
                <a:off x="869484" y="852531"/>
                <a:ext cx="4946883" cy="5152938"/>
                <a:chOff x="995319" y="852531"/>
                <a:chExt cx="4946883" cy="5152938"/>
              </a:xfrm>
            </p:grpSpPr>
            <p:sp>
              <p:nvSpPr>
                <p:cNvPr id="9" name="막힌 원호 8">
                  <a:extLst>
                    <a:ext uri="{FF2B5EF4-FFF2-40B4-BE49-F238E27FC236}">
                      <a16:creationId xmlns:a16="http://schemas.microsoft.com/office/drawing/2014/main" id="{D4D15FE4-98BD-5FE7-937E-0B34EEC00BAE}"/>
                    </a:ext>
                  </a:extLst>
                </p:cNvPr>
                <p:cNvSpPr/>
                <p:nvPr/>
              </p:nvSpPr>
              <p:spPr>
                <a:xfrm rot="16200000">
                  <a:off x="690869" y="1156981"/>
                  <a:ext cx="5152938" cy="4544038"/>
                </a:xfrm>
                <a:prstGeom prst="blockArc">
                  <a:avLst/>
                </a:prstGeom>
                <a:solidFill>
                  <a:srgbClr val="002060"/>
                </a:solidFill>
                <a:ln>
                  <a:solidFill>
                    <a:srgbClr val="00206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" name="타원 9">
                  <a:extLst>
                    <a:ext uri="{FF2B5EF4-FFF2-40B4-BE49-F238E27FC236}">
                      <a16:creationId xmlns:a16="http://schemas.microsoft.com/office/drawing/2014/main" id="{51F1CA39-0BC5-474D-BA1F-02180A419777}"/>
                    </a:ext>
                  </a:extLst>
                </p:cNvPr>
                <p:cNvSpPr/>
                <p:nvPr/>
              </p:nvSpPr>
              <p:spPr>
                <a:xfrm>
                  <a:off x="1398163" y="1248731"/>
                  <a:ext cx="4544039" cy="4477984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altLang="ko-KR" dirty="0"/>
                </a:p>
                <a:p>
                  <a:pPr algn="ctr"/>
                  <a:endParaRPr lang="ko-KR" altLang="en-US" dirty="0"/>
                </a:p>
              </p:txBody>
            </p:sp>
          </p:grpSp>
          <p:sp>
            <p:nvSpPr>
              <p:cNvPr id="8" name="타원 7">
                <a:extLst>
                  <a:ext uri="{FF2B5EF4-FFF2-40B4-BE49-F238E27FC236}">
                    <a16:creationId xmlns:a16="http://schemas.microsoft.com/office/drawing/2014/main" id="{36806277-5F33-4DEC-FB04-8710FAECFB91}"/>
                  </a:ext>
                </a:extLst>
              </p:cNvPr>
              <p:cNvSpPr/>
              <p:nvPr/>
            </p:nvSpPr>
            <p:spPr>
              <a:xfrm>
                <a:off x="1532300" y="1500843"/>
                <a:ext cx="3973760" cy="3973760"/>
              </a:xfrm>
              <a:prstGeom prst="ellipse">
                <a:avLst/>
              </a:prstGeom>
              <a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 l="-33000" r="-33000"/>
                </a:stretch>
              </a:blipFill>
              <a:ln w="57150">
                <a:solidFill>
                  <a:schemeClr val="tx1"/>
                </a:solidFill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tint val="5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ko-KR" altLang="en-US" dirty="0"/>
              </a:p>
            </p:txBody>
          </p:sp>
        </p:grp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1E53A66B-7FDF-842B-4980-3A59EA819A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699" y="970410"/>
            <a:ext cx="1633732" cy="43412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A566183-8B7F-E7DD-3065-C8E1299E4F35}"/>
              </a:ext>
            </a:extLst>
          </p:cNvPr>
          <p:cNvSpPr txBox="1"/>
          <p:nvPr/>
        </p:nvSpPr>
        <p:spPr>
          <a:xfrm>
            <a:off x="4710394" y="1434114"/>
            <a:ext cx="566821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b="1" dirty="0">
                <a:solidFill>
                  <a:srgbClr val="002060"/>
                </a:solidFill>
                <a:latin typeface="+mn-ea"/>
              </a:rPr>
              <a:t>THANK</a:t>
            </a:r>
            <a:r>
              <a:rPr lang="ko-KR" altLang="en-US" sz="7200" b="1" dirty="0">
                <a:solidFill>
                  <a:srgbClr val="002060"/>
                </a:solidFill>
                <a:latin typeface="+mn-ea"/>
              </a:rPr>
              <a:t> </a:t>
            </a:r>
            <a:r>
              <a:rPr lang="en-US" altLang="ko-KR" sz="7200" b="1" dirty="0">
                <a:solidFill>
                  <a:srgbClr val="002060"/>
                </a:solidFill>
                <a:latin typeface="+mn-ea"/>
              </a:rPr>
              <a:t>YOU</a:t>
            </a:r>
            <a:endParaRPr lang="ko-KR" altLang="en-US" sz="7200" b="1" dirty="0">
              <a:solidFill>
                <a:srgbClr val="002060"/>
              </a:solidFill>
              <a:latin typeface="+mn-ea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EDD56079-FF68-BF9D-3452-3DC3EDE4AF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0394" y="2433608"/>
            <a:ext cx="5715798" cy="3715268"/>
          </a:xfrm>
          <a:prstGeom prst="rect">
            <a:avLst/>
          </a:prstGeom>
        </p:spPr>
      </p:pic>
      <p:sp>
        <p:nvSpPr>
          <p:cNvPr id="21" name="순서도: 수동 입력 20">
            <a:extLst>
              <a:ext uri="{FF2B5EF4-FFF2-40B4-BE49-F238E27FC236}">
                <a16:creationId xmlns:a16="http://schemas.microsoft.com/office/drawing/2014/main" id="{C0187423-B8E7-2B1D-BED8-432209EB998F}"/>
              </a:ext>
            </a:extLst>
          </p:cNvPr>
          <p:cNvSpPr/>
          <p:nvPr/>
        </p:nvSpPr>
        <p:spPr>
          <a:xfrm>
            <a:off x="4710395" y="5948040"/>
            <a:ext cx="5825978" cy="451060"/>
          </a:xfrm>
          <a:prstGeom prst="flowChartManualInpu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49256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5920F504-9E51-A880-F96C-A1F034096887}"/>
              </a:ext>
            </a:extLst>
          </p:cNvPr>
          <p:cNvSpPr/>
          <p:nvPr/>
        </p:nvSpPr>
        <p:spPr>
          <a:xfrm>
            <a:off x="9697143" y="3069941"/>
            <a:ext cx="2494857" cy="323850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D934BFD-7834-D287-C375-3B24EEC389DF}"/>
              </a:ext>
            </a:extLst>
          </p:cNvPr>
          <p:cNvSpPr/>
          <p:nvPr/>
        </p:nvSpPr>
        <p:spPr>
          <a:xfrm>
            <a:off x="9697143" y="2298466"/>
            <a:ext cx="2494857" cy="323850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7B3D26F-D79D-78C7-7332-E724509939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4B3E9-A460-4EAD-8652-82AAB6AF3C3B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B142EC0-2342-E851-7FCB-AAB24355B1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RENEWAL CONCEPT</a:t>
            </a:r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25E88B-A5BC-20D1-AD41-6388D35B0E85}"/>
              </a:ext>
            </a:extLst>
          </p:cNvPr>
          <p:cNvSpPr txBox="1"/>
          <p:nvPr/>
        </p:nvSpPr>
        <p:spPr>
          <a:xfrm>
            <a:off x="1337345" y="805344"/>
            <a:ext cx="12827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rgbClr val="FF0000"/>
                </a:solidFill>
              </a:rPr>
              <a:t>방문자 분석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2CD4B8E-BA8E-6FE2-DE2E-D29D3DA517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15" b="12011"/>
          <a:stretch/>
        </p:blipFill>
        <p:spPr>
          <a:xfrm>
            <a:off x="0" y="1806106"/>
            <a:ext cx="2873982" cy="505189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9392845-D455-E2A3-DF59-27211DFBB2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0952" y="1391525"/>
            <a:ext cx="5621948" cy="317184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B502935-9652-1F5F-7C97-3663E1E6CC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0068" y="5199262"/>
            <a:ext cx="4279219" cy="10643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5C13963-BD30-B1CF-C6CB-786EE5093D38}"/>
              </a:ext>
            </a:extLst>
          </p:cNvPr>
          <p:cNvSpPr txBox="1"/>
          <p:nvPr/>
        </p:nvSpPr>
        <p:spPr>
          <a:xfrm>
            <a:off x="2873982" y="6069659"/>
            <a:ext cx="7156318" cy="369332"/>
          </a:xfrm>
          <a:prstGeom prst="rect">
            <a:avLst/>
          </a:prstGeom>
          <a:solidFill>
            <a:srgbClr val="002060"/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https://www.similarweb.com/website/taihan.com/#competitors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34A6D11-30CF-D516-E01C-6E0F79C48B26}"/>
              </a:ext>
            </a:extLst>
          </p:cNvPr>
          <p:cNvGrpSpPr/>
          <p:nvPr/>
        </p:nvGrpSpPr>
        <p:grpSpPr>
          <a:xfrm>
            <a:off x="6832612" y="5451013"/>
            <a:ext cx="1539862" cy="561362"/>
            <a:chOff x="6832612" y="5317663"/>
            <a:chExt cx="1539862" cy="561362"/>
          </a:xfrm>
        </p:grpSpPr>
        <p:sp>
          <p:nvSpPr>
            <p:cNvPr id="11" name="다이아몬드 10">
              <a:extLst>
                <a:ext uri="{FF2B5EF4-FFF2-40B4-BE49-F238E27FC236}">
                  <a16:creationId xmlns:a16="http://schemas.microsoft.com/office/drawing/2014/main" id="{F74F298E-521E-0B50-B4E0-A1BD9925BA5E}"/>
                </a:ext>
              </a:extLst>
            </p:cNvPr>
            <p:cNvSpPr/>
            <p:nvPr/>
          </p:nvSpPr>
          <p:spPr>
            <a:xfrm>
              <a:off x="6832612" y="5317663"/>
              <a:ext cx="552450" cy="552450"/>
            </a:xfrm>
            <a:prstGeom prst="diamond">
              <a:avLst/>
            </a:prstGeom>
            <a:noFill/>
            <a:ln w="5715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화살표: 오각형 11">
              <a:extLst>
                <a:ext uri="{FF2B5EF4-FFF2-40B4-BE49-F238E27FC236}">
                  <a16:creationId xmlns:a16="http://schemas.microsoft.com/office/drawing/2014/main" id="{3C60DFBE-A9BA-C97F-B7DB-4EA709BE1883}"/>
                </a:ext>
              </a:extLst>
            </p:cNvPr>
            <p:cNvSpPr/>
            <p:nvPr/>
          </p:nvSpPr>
          <p:spPr>
            <a:xfrm flipH="1">
              <a:off x="7035805" y="5326575"/>
              <a:ext cx="1336669" cy="552450"/>
            </a:xfrm>
            <a:prstGeom prst="homePlate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bg1"/>
                  </a:solidFill>
                </a:rPr>
                <a:t>참고</a:t>
              </a:r>
              <a:r>
                <a:rPr lang="en-US" altLang="ko-KR" b="1" dirty="0">
                  <a:solidFill>
                    <a:schemeClr val="bg1"/>
                  </a:solidFill>
                </a:rPr>
                <a:t>!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5" name="1/2 액자 14">
            <a:extLst>
              <a:ext uri="{FF2B5EF4-FFF2-40B4-BE49-F238E27FC236}">
                <a16:creationId xmlns:a16="http://schemas.microsoft.com/office/drawing/2014/main" id="{2D584B4C-A59F-BF98-FC68-89E671707E4D}"/>
              </a:ext>
            </a:extLst>
          </p:cNvPr>
          <p:cNvSpPr/>
          <p:nvPr/>
        </p:nvSpPr>
        <p:spPr>
          <a:xfrm>
            <a:off x="5991225" y="1235911"/>
            <a:ext cx="571500" cy="1064325"/>
          </a:xfrm>
          <a:prstGeom prst="halfFrame">
            <a:avLst/>
          </a:prstGeom>
          <a:solidFill>
            <a:srgbClr val="002060"/>
          </a:solidFill>
          <a:ln>
            <a:solidFill>
              <a:srgbClr val="002060"/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1/2 액자 15">
            <a:extLst>
              <a:ext uri="{FF2B5EF4-FFF2-40B4-BE49-F238E27FC236}">
                <a16:creationId xmlns:a16="http://schemas.microsoft.com/office/drawing/2014/main" id="{0D81FE0F-A0A3-E2CE-AA37-67C3B2BF2593}"/>
              </a:ext>
            </a:extLst>
          </p:cNvPr>
          <p:cNvSpPr/>
          <p:nvPr/>
        </p:nvSpPr>
        <p:spPr>
          <a:xfrm rot="10800000">
            <a:off x="11297933" y="3673760"/>
            <a:ext cx="571500" cy="1064325"/>
          </a:xfrm>
          <a:prstGeom prst="halfFrame">
            <a:avLst/>
          </a:prstGeom>
          <a:solidFill>
            <a:srgbClr val="002060"/>
          </a:solidFill>
          <a:ln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말풍선: 타원형 16">
            <a:extLst>
              <a:ext uri="{FF2B5EF4-FFF2-40B4-BE49-F238E27FC236}">
                <a16:creationId xmlns:a16="http://schemas.microsoft.com/office/drawing/2014/main" id="{F87D8B6B-362D-0502-152C-783835C9ABD8}"/>
              </a:ext>
            </a:extLst>
          </p:cNvPr>
          <p:cNvSpPr/>
          <p:nvPr/>
        </p:nvSpPr>
        <p:spPr>
          <a:xfrm>
            <a:off x="223135" y="1340686"/>
            <a:ext cx="1266825" cy="832709"/>
          </a:xfrm>
          <a:prstGeom prst="wedgeEllipseCallout">
            <a:avLst>
              <a:gd name="adj1" fmla="val -18577"/>
              <a:gd name="adj2" fmla="val 68219"/>
            </a:avLst>
          </a:prstGeom>
          <a:solidFill>
            <a:schemeClr val="bg1"/>
          </a:solidFill>
          <a:ln w="762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400" b="1" dirty="0">
                <a:solidFill>
                  <a:srgbClr val="002060"/>
                </a:solidFill>
              </a:rPr>
              <a:t>!</a:t>
            </a:r>
            <a:endParaRPr lang="ko-KR" altLang="en-US" sz="5400" b="1" dirty="0">
              <a:solidFill>
                <a:srgbClr val="002060"/>
              </a:solidFill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4ABE21BE-13B7-5619-9C82-D6B6762F52C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67"/>
          <a:stretch/>
        </p:blipFill>
        <p:spPr>
          <a:xfrm>
            <a:off x="956579" y="1391525"/>
            <a:ext cx="5722541" cy="397443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9C6FA65-4FEB-D963-1776-4CF41612C99D}"/>
              </a:ext>
            </a:extLst>
          </p:cNvPr>
          <p:cNvSpPr txBox="1"/>
          <p:nvPr/>
        </p:nvSpPr>
        <p:spPr>
          <a:xfrm>
            <a:off x="2164192" y="2390517"/>
            <a:ext cx="3369833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방문자 유입에는 키워드 추천을 통해서 </a:t>
            </a:r>
            <a:endParaRPr lang="en-US" altLang="ko-KR" sz="1400" b="1" dirty="0"/>
          </a:p>
          <a:p>
            <a:r>
              <a:rPr lang="ko-KR" altLang="en-US" sz="1400" b="1" dirty="0"/>
              <a:t>유입되는 경우와 직접 검색을 하여 </a:t>
            </a:r>
            <a:endParaRPr lang="en-US" altLang="ko-KR" sz="1400" b="1" dirty="0"/>
          </a:p>
          <a:p>
            <a:endParaRPr lang="en-US" altLang="ko-KR" sz="1400" b="1" dirty="0"/>
          </a:p>
          <a:p>
            <a:r>
              <a:rPr lang="ko-KR" altLang="en-US" sz="1400" b="1" dirty="0"/>
              <a:t>유입하는 것이 가장 많은 것으로 </a:t>
            </a:r>
            <a:endParaRPr lang="en-US" altLang="ko-KR" sz="1400" b="1" dirty="0"/>
          </a:p>
          <a:p>
            <a:r>
              <a:rPr lang="ko-KR" altLang="en-US" sz="1400" b="1" dirty="0"/>
              <a:t>파악 되었습니다</a:t>
            </a:r>
            <a:r>
              <a:rPr lang="en-US" altLang="ko-KR" sz="1400" b="1" dirty="0"/>
              <a:t>.</a:t>
            </a:r>
            <a:endParaRPr lang="ko-KR" altLang="en-US" sz="140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BF46D44-3400-F5BD-70AE-A315E2E65198}"/>
              </a:ext>
            </a:extLst>
          </p:cNvPr>
          <p:cNvSpPr txBox="1"/>
          <p:nvPr/>
        </p:nvSpPr>
        <p:spPr>
          <a:xfrm>
            <a:off x="2164192" y="3878015"/>
            <a:ext cx="330731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대한전선에 관한 키워드를 더욱 세분화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ko-KR" altLang="en-US" sz="1400" b="1" dirty="0">
                <a:solidFill>
                  <a:srgbClr val="FF0000"/>
                </a:solidFill>
              </a:rPr>
              <a:t>하여 유입을 더욱 강화 할 필요가 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ko-KR" altLang="en-US" sz="1400" b="1" dirty="0">
                <a:solidFill>
                  <a:srgbClr val="FF0000"/>
                </a:solidFill>
              </a:rPr>
              <a:t>있습니다</a:t>
            </a:r>
            <a:r>
              <a:rPr lang="en-US" altLang="ko-KR" sz="1400" b="1" dirty="0">
                <a:solidFill>
                  <a:srgbClr val="FF0000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0978616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7A8E2146-D6C5-9C52-246E-1946EC4E4AC8}"/>
              </a:ext>
            </a:extLst>
          </p:cNvPr>
          <p:cNvSpPr/>
          <p:nvPr/>
        </p:nvSpPr>
        <p:spPr>
          <a:xfrm>
            <a:off x="9697143" y="3200350"/>
            <a:ext cx="2494857" cy="323850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4EDF969-3ADB-EFF6-2BA8-05A0A7FCE0F2}"/>
              </a:ext>
            </a:extLst>
          </p:cNvPr>
          <p:cNvSpPr/>
          <p:nvPr/>
        </p:nvSpPr>
        <p:spPr>
          <a:xfrm>
            <a:off x="9697143" y="2428875"/>
            <a:ext cx="2494857" cy="323850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7B3D26F-D79D-78C7-7332-E724509939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4B3E9-A460-4EAD-8652-82AAB6AF3C3B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B142EC0-2342-E851-7FCB-AAB24355B1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RENEWAL CONCEPT</a:t>
            </a:r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25E88B-A5BC-20D1-AD41-6388D35B0E85}"/>
              </a:ext>
            </a:extLst>
          </p:cNvPr>
          <p:cNvSpPr txBox="1"/>
          <p:nvPr/>
        </p:nvSpPr>
        <p:spPr>
          <a:xfrm>
            <a:off x="1337345" y="805344"/>
            <a:ext cx="12827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rgbClr val="FF0000"/>
                </a:solidFill>
              </a:rPr>
              <a:t>방문자 분석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B3E4EC0-55CA-6033-CBFA-2F778DCDBB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15" b="12011"/>
          <a:stretch/>
        </p:blipFill>
        <p:spPr>
          <a:xfrm>
            <a:off x="0" y="1806106"/>
            <a:ext cx="2873982" cy="505189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402A55B-AD6B-5D3E-2411-C3D7293190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0068" y="5227837"/>
            <a:ext cx="4279219" cy="10643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5913AF9-60D2-353C-CD24-8A13009764C7}"/>
              </a:ext>
            </a:extLst>
          </p:cNvPr>
          <p:cNvSpPr txBox="1"/>
          <p:nvPr/>
        </p:nvSpPr>
        <p:spPr>
          <a:xfrm>
            <a:off x="2873982" y="6096130"/>
            <a:ext cx="6877588" cy="369332"/>
          </a:xfrm>
          <a:prstGeom prst="rect">
            <a:avLst/>
          </a:prstGeom>
          <a:solidFill>
            <a:srgbClr val="002060"/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https://www.similarweb.com/website/taihan.com/#keywords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C0F4839-96A1-C49D-6935-4D4C7F8A731F}"/>
              </a:ext>
            </a:extLst>
          </p:cNvPr>
          <p:cNvGrpSpPr/>
          <p:nvPr/>
        </p:nvGrpSpPr>
        <p:grpSpPr>
          <a:xfrm>
            <a:off x="6832612" y="5479588"/>
            <a:ext cx="1539862" cy="561362"/>
            <a:chOff x="6832612" y="5317663"/>
            <a:chExt cx="1539862" cy="561362"/>
          </a:xfrm>
        </p:grpSpPr>
        <p:sp>
          <p:nvSpPr>
            <p:cNvPr id="11" name="다이아몬드 10">
              <a:extLst>
                <a:ext uri="{FF2B5EF4-FFF2-40B4-BE49-F238E27FC236}">
                  <a16:creationId xmlns:a16="http://schemas.microsoft.com/office/drawing/2014/main" id="{96ACB023-564D-576D-82E9-34F63F0D2310}"/>
                </a:ext>
              </a:extLst>
            </p:cNvPr>
            <p:cNvSpPr/>
            <p:nvPr/>
          </p:nvSpPr>
          <p:spPr>
            <a:xfrm>
              <a:off x="6832612" y="5317663"/>
              <a:ext cx="552450" cy="552450"/>
            </a:xfrm>
            <a:prstGeom prst="diamond">
              <a:avLst/>
            </a:prstGeom>
            <a:noFill/>
            <a:ln w="5715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화살표: 오각형 11">
              <a:extLst>
                <a:ext uri="{FF2B5EF4-FFF2-40B4-BE49-F238E27FC236}">
                  <a16:creationId xmlns:a16="http://schemas.microsoft.com/office/drawing/2014/main" id="{83715A9E-9F08-AC21-11D6-6E50B4D294F5}"/>
                </a:ext>
              </a:extLst>
            </p:cNvPr>
            <p:cNvSpPr/>
            <p:nvPr/>
          </p:nvSpPr>
          <p:spPr>
            <a:xfrm flipH="1">
              <a:off x="7035805" y="5326575"/>
              <a:ext cx="1336669" cy="552450"/>
            </a:xfrm>
            <a:prstGeom prst="homePlate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bg1"/>
                  </a:solidFill>
                </a:rPr>
                <a:t>참고</a:t>
              </a:r>
              <a:r>
                <a:rPr lang="en-US" altLang="ko-KR" b="1" dirty="0">
                  <a:solidFill>
                    <a:schemeClr val="bg1"/>
                  </a:solidFill>
                </a:rPr>
                <a:t>!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F441E37B-D941-7962-76BA-1C7C7A2A0086}"/>
              </a:ext>
            </a:extLst>
          </p:cNvPr>
          <p:cNvGrpSpPr/>
          <p:nvPr/>
        </p:nvGrpSpPr>
        <p:grpSpPr>
          <a:xfrm>
            <a:off x="5075541" y="1407814"/>
            <a:ext cx="6993918" cy="3531389"/>
            <a:chOff x="4885040" y="1387671"/>
            <a:chExt cx="6993918" cy="3531389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F7B43AFE-5711-02CF-8ACC-B8175D9C08C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62735" y="1564886"/>
              <a:ext cx="6733778" cy="3269475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5" name="1/2 액자 14">
              <a:extLst>
                <a:ext uri="{FF2B5EF4-FFF2-40B4-BE49-F238E27FC236}">
                  <a16:creationId xmlns:a16="http://schemas.microsoft.com/office/drawing/2014/main" id="{60F486E0-C031-747B-67D4-4D6983DA454A}"/>
                </a:ext>
              </a:extLst>
            </p:cNvPr>
            <p:cNvSpPr/>
            <p:nvPr/>
          </p:nvSpPr>
          <p:spPr>
            <a:xfrm>
              <a:off x="4885040" y="1387671"/>
              <a:ext cx="571500" cy="1064325"/>
            </a:xfrm>
            <a:prstGeom prst="halfFrame">
              <a:avLst/>
            </a:prstGeom>
            <a:solidFill>
              <a:srgbClr val="002060"/>
            </a:solidFill>
            <a:ln>
              <a:solidFill>
                <a:srgbClr val="002060"/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6" name="1/2 액자 15">
              <a:extLst>
                <a:ext uri="{FF2B5EF4-FFF2-40B4-BE49-F238E27FC236}">
                  <a16:creationId xmlns:a16="http://schemas.microsoft.com/office/drawing/2014/main" id="{E7C153DC-7C8F-E4F3-D087-6F4B16CFF632}"/>
                </a:ext>
              </a:extLst>
            </p:cNvPr>
            <p:cNvSpPr/>
            <p:nvPr/>
          </p:nvSpPr>
          <p:spPr>
            <a:xfrm rot="10800000">
              <a:off x="11307458" y="3854735"/>
              <a:ext cx="571500" cy="1064325"/>
            </a:xfrm>
            <a:prstGeom prst="halfFrame">
              <a:avLst/>
            </a:prstGeom>
            <a:solidFill>
              <a:srgbClr val="002060"/>
            </a:solidFill>
            <a:ln>
              <a:solidFill>
                <a:srgbClr val="00206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7" name="말풍선: 타원형 16">
            <a:extLst>
              <a:ext uri="{FF2B5EF4-FFF2-40B4-BE49-F238E27FC236}">
                <a16:creationId xmlns:a16="http://schemas.microsoft.com/office/drawing/2014/main" id="{6FB3AF94-793C-C691-E585-EBC767073432}"/>
              </a:ext>
            </a:extLst>
          </p:cNvPr>
          <p:cNvSpPr/>
          <p:nvPr/>
        </p:nvSpPr>
        <p:spPr>
          <a:xfrm>
            <a:off x="223135" y="1340686"/>
            <a:ext cx="1266825" cy="832709"/>
          </a:xfrm>
          <a:prstGeom prst="wedgeEllipseCallout">
            <a:avLst>
              <a:gd name="adj1" fmla="val -18577"/>
              <a:gd name="adj2" fmla="val 68219"/>
            </a:avLst>
          </a:prstGeom>
          <a:solidFill>
            <a:schemeClr val="bg1"/>
          </a:solidFill>
          <a:ln w="762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400" b="1" dirty="0">
                <a:solidFill>
                  <a:srgbClr val="002060"/>
                </a:solidFill>
              </a:rPr>
              <a:t>!</a:t>
            </a:r>
            <a:endParaRPr lang="ko-KR" altLang="en-US" sz="5400" b="1" dirty="0">
              <a:solidFill>
                <a:srgbClr val="002060"/>
              </a:solidFill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8A3BF08D-5306-E29E-FF05-8A179F91B88D}"/>
              </a:ext>
            </a:extLst>
          </p:cNvPr>
          <p:cNvGrpSpPr/>
          <p:nvPr/>
        </p:nvGrpSpPr>
        <p:grpSpPr>
          <a:xfrm>
            <a:off x="856547" y="1475750"/>
            <a:ext cx="4909465" cy="3974436"/>
            <a:chOff x="761364" y="1471906"/>
            <a:chExt cx="4909465" cy="3974436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67F4EE09-AF7B-40C2-EBE4-C298A3B1E9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267"/>
            <a:stretch/>
          </p:blipFill>
          <p:spPr>
            <a:xfrm>
              <a:off x="761364" y="1471906"/>
              <a:ext cx="4909465" cy="3974436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019CA58-AD19-FAEA-EF6E-268AF5E95B16}"/>
                </a:ext>
              </a:extLst>
            </p:cNvPr>
            <p:cNvSpPr txBox="1"/>
            <p:nvPr/>
          </p:nvSpPr>
          <p:spPr>
            <a:xfrm>
              <a:off x="1764946" y="2140053"/>
              <a:ext cx="2902302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/>
                <a:t>인기 키워드를 파악하였을 때</a:t>
              </a:r>
              <a:endParaRPr lang="en-US" altLang="ko-KR" sz="1400" b="1" dirty="0"/>
            </a:p>
            <a:p>
              <a:r>
                <a:rPr lang="ko-KR" altLang="en-US" sz="1400" b="1" dirty="0"/>
                <a:t>대한전선이 가장 유력하였으며</a:t>
              </a:r>
              <a:endParaRPr lang="en-US" altLang="ko-KR" sz="1400" b="1" dirty="0"/>
            </a:p>
            <a:p>
              <a:endParaRPr lang="en-US" altLang="ko-KR" sz="1400" b="1" dirty="0"/>
            </a:p>
            <a:p>
              <a:r>
                <a:rPr lang="ko-KR" altLang="en-US" sz="1400" b="1" dirty="0"/>
                <a:t>이것은 이미 검색자가 회사를</a:t>
              </a:r>
              <a:endParaRPr lang="en-US" altLang="ko-KR" sz="1400" b="1" dirty="0"/>
            </a:p>
            <a:p>
              <a:r>
                <a:rPr lang="ko-KR" altLang="en-US" sz="1400" b="1" dirty="0"/>
                <a:t>미리 알고 있는 것으로 파악됩니다</a:t>
              </a:r>
              <a:r>
                <a:rPr lang="en-US" altLang="ko-KR" sz="1400" b="1" dirty="0"/>
                <a:t>.</a:t>
              </a:r>
              <a:endParaRPr lang="ko-KR" altLang="en-US" sz="1400" b="1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49177AB-CB2A-557D-5E8E-A46E6872AB4B}"/>
                </a:ext>
              </a:extLst>
            </p:cNvPr>
            <p:cNvSpPr txBox="1"/>
            <p:nvPr/>
          </p:nvSpPr>
          <p:spPr>
            <a:xfrm>
              <a:off x="1764946" y="3524200"/>
              <a:ext cx="2948243" cy="16004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1" dirty="0">
                  <a:solidFill>
                    <a:srgbClr val="FF0000"/>
                  </a:solidFill>
                </a:rPr>
                <a:t>회사의 유력한 상품인 전선에 </a:t>
              </a:r>
              <a:endParaRPr lang="en-US" altLang="ko-KR" sz="1400" b="1" dirty="0">
                <a:solidFill>
                  <a:srgbClr val="FF0000"/>
                </a:solidFill>
              </a:endParaRPr>
            </a:p>
            <a:p>
              <a:r>
                <a:rPr lang="ko-KR" altLang="en-US" sz="1400" b="1" dirty="0">
                  <a:solidFill>
                    <a:srgbClr val="FF0000"/>
                  </a:solidFill>
                </a:rPr>
                <a:t>관하여 키워드를 확장 시킬 필요가</a:t>
              </a:r>
              <a:endParaRPr lang="en-US" altLang="ko-KR" sz="1400" b="1" dirty="0">
                <a:solidFill>
                  <a:srgbClr val="FF0000"/>
                </a:solidFill>
              </a:endParaRPr>
            </a:p>
            <a:p>
              <a:r>
                <a:rPr lang="ko-KR" altLang="en-US" sz="1400" b="1" dirty="0">
                  <a:solidFill>
                    <a:srgbClr val="FF0000"/>
                  </a:solidFill>
                </a:rPr>
                <a:t>있습니다</a:t>
              </a:r>
              <a:r>
                <a:rPr lang="en-US" altLang="ko-KR" sz="1400" b="1" dirty="0">
                  <a:solidFill>
                    <a:srgbClr val="FF0000"/>
                  </a:solidFill>
                </a:rPr>
                <a:t>!</a:t>
              </a:r>
            </a:p>
            <a:p>
              <a:endParaRPr lang="en-US" altLang="ko-KR" sz="1400" b="1" dirty="0">
                <a:solidFill>
                  <a:srgbClr val="FF0000"/>
                </a:solidFill>
              </a:endParaRPr>
            </a:p>
            <a:p>
              <a:r>
                <a:rPr lang="ko-KR" altLang="en-US" sz="1400" b="1" dirty="0">
                  <a:solidFill>
                    <a:srgbClr val="FF0000"/>
                  </a:solidFill>
                </a:rPr>
                <a:t>또한 취업을 희망하는 지원자의</a:t>
              </a:r>
              <a:endParaRPr lang="en-US" altLang="ko-KR" sz="1400" b="1" dirty="0">
                <a:solidFill>
                  <a:srgbClr val="FF0000"/>
                </a:solidFill>
              </a:endParaRPr>
            </a:p>
            <a:p>
              <a:r>
                <a:rPr lang="ko-KR" altLang="en-US" sz="1400" b="1" dirty="0">
                  <a:solidFill>
                    <a:srgbClr val="FF0000"/>
                  </a:solidFill>
                </a:rPr>
                <a:t>키워드를 확장 시킬 필요가 </a:t>
              </a:r>
              <a:endParaRPr lang="en-US" altLang="ko-KR" sz="1400" b="1" dirty="0">
                <a:solidFill>
                  <a:srgbClr val="FF0000"/>
                </a:solidFill>
              </a:endParaRPr>
            </a:p>
            <a:p>
              <a:r>
                <a:rPr lang="ko-KR" altLang="en-US" sz="1400" b="1" dirty="0">
                  <a:solidFill>
                    <a:srgbClr val="FF0000"/>
                  </a:solidFill>
                </a:rPr>
                <a:t>있습니다</a:t>
              </a:r>
              <a:r>
                <a:rPr lang="en-US" altLang="ko-KR" sz="1400" b="1" dirty="0">
                  <a:solidFill>
                    <a:srgbClr val="FF0000"/>
                  </a:solidFill>
                </a:rPr>
                <a:t>!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035183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15D9C94-9069-1500-D766-0D904C5C6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4B3E9-A460-4EAD-8652-82AAB6AF3C3B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4D36F95-E8F3-8CE4-539C-E23E175B9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RENEWAL CONCEPT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31798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1289</TotalTime>
  <Words>2382</Words>
  <Application>Microsoft Office PowerPoint</Application>
  <PresentationFormat>와이드스크린</PresentationFormat>
  <Paragraphs>1280</Paragraphs>
  <Slides>62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62</vt:i4>
      </vt:variant>
    </vt:vector>
  </HeadingPairs>
  <TitlesOfParts>
    <vt:vector size="70" baseType="lpstr">
      <vt:lpstr>Arial Unicode MS</vt:lpstr>
      <vt:lpstr>Fira Sans Extra Condensed Medium</vt:lpstr>
      <vt:lpstr>inherit</vt:lpstr>
      <vt:lpstr>나눔스퀘어_ac</vt:lpstr>
      <vt:lpstr>맑은 고딕</vt:lpstr>
      <vt:lpstr>Arial</vt:lpstr>
      <vt:lpstr>Montserrat</vt:lpstr>
      <vt:lpstr>Office 테마</vt:lpstr>
      <vt:lpstr>RENEWAL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RENEWAL</dc:title>
  <dc:creator>EZ_DESIGN</dc:creator>
  <cp:lastModifiedBy>송 인수</cp:lastModifiedBy>
  <cp:revision>58</cp:revision>
  <dcterms:created xsi:type="dcterms:W3CDTF">2023-01-10T07:32:27Z</dcterms:created>
  <dcterms:modified xsi:type="dcterms:W3CDTF">2023-02-06T12:29:15Z</dcterms:modified>
</cp:coreProperties>
</file>